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8A6942-A5A5-4F53-98B5-673A9ADE265D}" type="datetimeFigureOut">
              <a:rPr lang="cs-CZ" smtClean="0"/>
              <a:pPr/>
              <a:t>28.08.2022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735D52F-14D7-4C3A-99E2-B0218C2BF4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SHŠ Foltest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Spolek historického šermu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3933056"/>
            <a:ext cx="2808312" cy="28083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716016" cy="2388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37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 z akcí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20" y="4625802"/>
            <a:ext cx="2232198" cy="223219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6" y="1844824"/>
            <a:ext cx="6408712" cy="4806534"/>
          </a:xfrm>
        </p:spPr>
      </p:pic>
    </p:spTree>
    <p:extLst>
      <p:ext uri="{BB962C8B-B14F-4D97-AF65-F5344CB8AC3E}">
        <p14:creationId xmlns="" xmlns:p14="http://schemas.microsoft.com/office/powerpoint/2010/main" val="2577346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 z akcí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52" y="4509120"/>
            <a:ext cx="2232248" cy="223224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832648" cy="5078192"/>
          </a:xfrm>
        </p:spPr>
      </p:pic>
    </p:spTree>
    <p:extLst>
      <p:ext uri="{BB962C8B-B14F-4D97-AF65-F5344CB8AC3E}">
        <p14:creationId xmlns="" xmlns:p14="http://schemas.microsoft.com/office/powerpoint/2010/main" val="3471192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 z akcí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2060848" cy="206084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7075698" cy="4859997"/>
          </a:xfrm>
        </p:spPr>
      </p:pic>
    </p:spTree>
    <p:extLst>
      <p:ext uri="{BB962C8B-B14F-4D97-AF65-F5344CB8AC3E}">
        <p14:creationId xmlns="" xmlns:p14="http://schemas.microsoft.com/office/powerpoint/2010/main" val="4252740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 z akcí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431333" cy="2431333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6859674" cy="4572000"/>
          </a:xfrm>
        </p:spPr>
      </p:pic>
    </p:spTree>
    <p:extLst>
      <p:ext uri="{BB962C8B-B14F-4D97-AF65-F5344CB8AC3E}">
        <p14:creationId xmlns="" xmlns:p14="http://schemas.microsoft.com/office/powerpoint/2010/main" val="4266905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45632"/>
            <a:ext cx="3312368" cy="3312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5261492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8092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53136"/>
            <a:ext cx="2088232" cy="208823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14040"/>
          </a:xfrm>
        </p:spPr>
        <p:txBody>
          <a:bodyPr>
            <a:normAutofit/>
          </a:bodyPr>
          <a:lstStyle/>
          <a:p>
            <a:r>
              <a:rPr lang="cs-CZ" dirty="0" smtClean="0"/>
              <a:t> Popis </a:t>
            </a:r>
            <a:r>
              <a:rPr lang="cs-CZ" dirty="0"/>
              <a:t>činnosti spolku, </a:t>
            </a:r>
            <a:r>
              <a:rPr lang="cs-CZ" dirty="0" smtClean="0"/>
              <a:t>historie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Aktivity </a:t>
            </a:r>
            <a:r>
              <a:rPr lang="cs-CZ" dirty="0" smtClean="0"/>
              <a:t>spolku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Počet </a:t>
            </a:r>
            <a:r>
              <a:rPr lang="cs-CZ" dirty="0"/>
              <a:t>členů, </a:t>
            </a:r>
            <a:r>
              <a:rPr lang="cs-CZ" dirty="0" smtClean="0"/>
              <a:t>mládež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Vztah k obci, realizovaná pomoc </a:t>
            </a:r>
            <a:r>
              <a:rPr lang="cs-CZ" dirty="0" smtClean="0"/>
              <a:t>obci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Finance od obce na provoz </a:t>
            </a:r>
            <a:r>
              <a:rPr lang="cs-CZ" dirty="0" smtClean="0"/>
              <a:t>spolku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Členové spolku x členové </a:t>
            </a:r>
            <a:r>
              <a:rPr lang="cs-CZ" dirty="0" smtClean="0"/>
              <a:t>zastupitelstva</a:t>
            </a:r>
          </a:p>
          <a:p>
            <a:r>
              <a:rPr lang="cs-CZ" dirty="0" smtClean="0"/>
              <a:t> Specifika zájmové činnosti</a:t>
            </a:r>
          </a:p>
          <a:p>
            <a:r>
              <a:rPr lang="cs-CZ" dirty="0" smtClean="0"/>
              <a:t>Foto </a:t>
            </a:r>
          </a:p>
          <a:p>
            <a:r>
              <a:rPr lang="cs-CZ" dirty="0" smtClean="0"/>
              <a:t>Závěr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01382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37112"/>
            <a:ext cx="2088232" cy="2088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činnosti spolku, </a:t>
            </a:r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Vznik </a:t>
            </a:r>
            <a:r>
              <a:rPr lang="cs-CZ" dirty="0"/>
              <a:t>11. července </a:t>
            </a:r>
            <a:r>
              <a:rPr lang="cs-CZ" dirty="0" smtClean="0"/>
              <a:t>2019</a:t>
            </a:r>
          </a:p>
          <a:p>
            <a:r>
              <a:rPr lang="cs-CZ" dirty="0" err="1" smtClean="0"/>
              <a:t>Reenactuje</a:t>
            </a:r>
            <a:r>
              <a:rPr lang="cs-CZ" dirty="0" smtClean="0"/>
              <a:t> družinu Jana z Rychnova, období 	1380 až 1420 n.l.     </a:t>
            </a:r>
          </a:p>
          <a:p>
            <a:r>
              <a:rPr lang="cs-CZ" dirty="0" smtClean="0"/>
              <a:t>Pořádá </a:t>
            </a:r>
            <a:r>
              <a:rPr lang="cs-CZ" dirty="0"/>
              <a:t>Půtovy zámecké slavnosti v </a:t>
            </a:r>
            <a:r>
              <a:rPr lang="cs-CZ" dirty="0" smtClean="0"/>
              <a:t>Kvasinách, spolupořádá </a:t>
            </a:r>
            <a:r>
              <a:rPr lang="cs-CZ" dirty="0"/>
              <a:t>Svatováclavské ležení v </a:t>
            </a:r>
            <a:r>
              <a:rPr lang="cs-CZ" dirty="0" smtClean="0"/>
              <a:t>Dobrušce… </a:t>
            </a:r>
          </a:p>
          <a:p>
            <a:r>
              <a:rPr lang="cs-CZ" dirty="0" smtClean="0"/>
              <a:t>Účastní </a:t>
            </a:r>
            <a:r>
              <a:rPr lang="cs-CZ" dirty="0"/>
              <a:t>se </a:t>
            </a:r>
            <a:r>
              <a:rPr lang="cs-CZ" dirty="0" smtClean="0"/>
              <a:t>bitev </a:t>
            </a:r>
            <a:r>
              <a:rPr lang="cs-CZ" dirty="0"/>
              <a:t>z období vrcholného středověku a železných </a:t>
            </a:r>
            <a:r>
              <a:rPr lang="cs-CZ" dirty="0" err="1" smtClean="0"/>
              <a:t>LARPů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 Vystupuje se svým scénickým a 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interaktivním programem </a:t>
            </a:r>
          </a:p>
          <a:p>
            <a:r>
              <a:rPr lang="cs-CZ" dirty="0" smtClean="0"/>
              <a:t> Výuka evropských bojových umění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86317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</a:t>
            </a:r>
            <a:r>
              <a:rPr lang="cs-CZ" dirty="0" smtClean="0"/>
              <a:t>spolku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87" y="4653136"/>
            <a:ext cx="1872208" cy="187220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Účast na bitvách v ČR a v příštích letech i mimo ČR</a:t>
            </a:r>
          </a:p>
          <a:p>
            <a:r>
              <a:rPr lang="cs-CZ" dirty="0" smtClean="0"/>
              <a:t>Pořádání vlastních akcí např. Půtovy zámecké slavností, bitva Mrač, Svatováclavské historické ležení Dobruška, šermířský ples, dětský den…</a:t>
            </a:r>
          </a:p>
          <a:p>
            <a:r>
              <a:rPr lang="cs-CZ" dirty="0" smtClean="0"/>
              <a:t>Součinnost se statkem Ostrov naděje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Bědovicích</a:t>
            </a:r>
            <a:r>
              <a:rPr lang="cs-CZ" dirty="0" smtClean="0"/>
              <a:t> pro koně v nouzi</a:t>
            </a:r>
          </a:p>
          <a:p>
            <a:r>
              <a:rPr lang="cs-CZ" dirty="0" smtClean="0"/>
              <a:t>Šermířská vystoupení po celé ČR</a:t>
            </a:r>
          </a:p>
          <a:p>
            <a:r>
              <a:rPr lang="cs-CZ" dirty="0" err="1" smtClean="0"/>
              <a:t>Fire</a:t>
            </a:r>
            <a:r>
              <a:rPr lang="cs-CZ" dirty="0" smtClean="0"/>
              <a:t> show</a:t>
            </a:r>
          </a:p>
          <a:p>
            <a:r>
              <a:rPr lang="cs-CZ" dirty="0"/>
              <a:t>Osvěta </a:t>
            </a:r>
            <a:r>
              <a:rPr lang="cs-CZ" dirty="0" smtClean="0"/>
              <a:t>společnosti </a:t>
            </a:r>
            <a:r>
              <a:rPr lang="cs-CZ" dirty="0"/>
              <a:t>o místní historii</a:t>
            </a:r>
          </a:p>
        </p:txBody>
      </p:sp>
    </p:spTree>
    <p:extLst>
      <p:ext uri="{BB962C8B-B14F-4D97-AF65-F5344CB8AC3E}">
        <p14:creationId xmlns="" xmlns:p14="http://schemas.microsoft.com/office/powerpoint/2010/main" val="3308268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členů, </a:t>
            </a:r>
            <a:r>
              <a:rPr lang="cs-CZ" dirty="0" smtClean="0"/>
              <a:t>mládež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 členů celkem </a:t>
            </a:r>
          </a:p>
          <a:p>
            <a:r>
              <a:rPr lang="cs-CZ" dirty="0" smtClean="0"/>
              <a:t>3 členové z řad mládeže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81128"/>
            <a:ext cx="2088233" cy="2088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911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Vztah k obci, realizovaná pomoc </a:t>
            </a:r>
            <a:r>
              <a:rPr lang="pl-PL" dirty="0" smtClean="0"/>
              <a:t>obci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31" y="4581128"/>
            <a:ext cx="2072747" cy="2072747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obcí Kvasiny i městem Solnice má spolek dobré vztahy</a:t>
            </a:r>
          </a:p>
          <a:p>
            <a:r>
              <a:rPr lang="cs-CZ" dirty="0" smtClean="0"/>
              <a:t>Výpomoc s Pohádkovým lesem pro děti</a:t>
            </a:r>
          </a:p>
          <a:p>
            <a:r>
              <a:rPr lang="cs-CZ" dirty="0" smtClean="0"/>
              <a:t>Vystoupení a program pro místní mateřinky</a:t>
            </a:r>
          </a:p>
          <a:p>
            <a:r>
              <a:rPr lang="cs-CZ" dirty="0" smtClean="0"/>
              <a:t>Program pro obecní knihovnu v rámci Noci</a:t>
            </a:r>
          </a:p>
          <a:p>
            <a:pPr marL="64008" indent="0">
              <a:buNone/>
            </a:pPr>
            <a:r>
              <a:rPr lang="cs-CZ" dirty="0" smtClean="0"/>
              <a:t>s Andersenem </a:t>
            </a:r>
          </a:p>
        </p:txBody>
      </p:sp>
    </p:spTree>
    <p:extLst>
      <p:ext uri="{BB962C8B-B14F-4D97-AF65-F5344CB8AC3E}">
        <p14:creationId xmlns="" xmlns:p14="http://schemas.microsoft.com/office/powerpoint/2010/main" val="1914780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Finance od obce na provoz </a:t>
            </a:r>
            <a:r>
              <a:rPr lang="pl-PL" dirty="0" smtClean="0"/>
              <a:t>spolku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 Kvasiny s Městem Solnice finančně podporuje naši akci Půtovy zámecké slavnosti v zámeckém parku v Kvasinách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281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Členové spolku x členové zastupitelstva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spolku zatím není žádný člen zastupitelstva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912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82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Specifika zájmové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Rychnovsku není další spolek stejného zaměření</a:t>
            </a:r>
          </a:p>
          <a:p>
            <a:r>
              <a:rPr lang="cs-CZ" dirty="0" smtClean="0"/>
              <a:t>Nutné pravidelné tréninky pro fyzickou zdatnost a bezpečné ovládání zbraně</a:t>
            </a:r>
          </a:p>
          <a:p>
            <a:r>
              <a:rPr lang="cs-CZ" dirty="0" smtClean="0"/>
              <a:t>Šermířské spolky = rodiny</a:t>
            </a:r>
          </a:p>
          <a:p>
            <a:r>
              <a:rPr lang="cs-CZ" dirty="0" smtClean="0"/>
              <a:t>Finančně i časově náročná zábava</a:t>
            </a:r>
          </a:p>
          <a:p>
            <a:r>
              <a:rPr lang="cs-CZ" dirty="0" smtClean="0"/>
              <a:t>Hodně cestování x poznávání 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zajímavých míst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711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0184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Vlastní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261</Words>
  <Application>Microsoft Office PowerPoint</Application>
  <PresentationFormat>Předvádění na obrazovce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SHŠ Foltest z.s.</vt:lpstr>
      <vt:lpstr>Obsah prezentace</vt:lpstr>
      <vt:lpstr>Popis činnosti spolku, historie</vt:lpstr>
      <vt:lpstr>Aktivity spolku</vt:lpstr>
      <vt:lpstr>Počet členů, mládež</vt:lpstr>
      <vt:lpstr>Vztah k obci, realizovaná pomoc obci</vt:lpstr>
      <vt:lpstr>Finance od obce na provoz spolku</vt:lpstr>
      <vt:lpstr>Členové spolku x členové zastupitelstva</vt:lpstr>
      <vt:lpstr>Specifika zájmové činnosti</vt:lpstr>
      <vt:lpstr>Foto z akcí</vt:lpstr>
      <vt:lpstr>Foto z akcí</vt:lpstr>
      <vt:lpstr>Foto z akcí</vt:lpstr>
      <vt:lpstr>Foto z akcí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SHŠ Foltest z.s.</dc:title>
  <dc:creator>Vilém Janeček</dc:creator>
  <cp:lastModifiedBy>Hewlett-Packard Company</cp:lastModifiedBy>
  <cp:revision>17</cp:revision>
  <dcterms:created xsi:type="dcterms:W3CDTF">2022-07-22T15:00:37Z</dcterms:created>
  <dcterms:modified xsi:type="dcterms:W3CDTF">2022-08-28T08:39:53Z</dcterms:modified>
</cp:coreProperties>
</file>