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September 27,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9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September 27,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29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8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Tuesday, September 27,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1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0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Tuesday, September 27,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September 27,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6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B6BB888-617E-4D93-B6D4-2EB9D9D9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id="{1BF68222-ADEA-025D-9A11-C64DA23F9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5412" y="450000"/>
            <a:ext cx="8256588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747600-FF2B-3A59-74D8-72B88A3A9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894969"/>
            <a:ext cx="7380000" cy="2954655"/>
          </a:xfrm>
        </p:spPr>
        <p:txBody>
          <a:bodyPr>
            <a:normAutofit/>
          </a:bodyPr>
          <a:lstStyle/>
          <a:p>
            <a:r>
              <a:rPr lang="pl-PL" dirty="0"/>
              <a:t>Stowarzyszenie Inicjatywa Edukacyjna „Nasze Żelazno”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890CD5-0BED-8575-BFE7-B2A4E9449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4471416"/>
            <a:ext cx="7380000" cy="1293303"/>
          </a:xfrm>
        </p:spPr>
        <p:txBody>
          <a:bodyPr>
            <a:normAutofit/>
          </a:bodyPr>
          <a:lstStyle/>
          <a:p>
            <a:r>
              <a:rPr lang="pl-PL" dirty="0"/>
              <a:t>Niepubliczna placówka oświatowa – szkoła i przedszkole w Żelaźnie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5F57220-B3BC-40FE-9FA8-28584D25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soba, osoby&#10;&#10;Opis wygenerowany automatycznie">
            <a:extLst>
              <a:ext uri="{FF2B5EF4-FFF2-40B4-BE49-F238E27FC236}">
                <a16:creationId xmlns:a16="http://schemas.microsoft.com/office/drawing/2014/main" id="{8C8BEF99-4D79-590F-389A-A89AE5AC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" b="19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7E9903C-C291-4D13-914B-9B3CC5E21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000" y="3211200"/>
            <a:ext cx="10818000" cy="36468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EB83E2-5A8A-0F29-97CA-32BAB91D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3438000"/>
            <a:ext cx="6170400" cy="29863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5400" dirty="0" err="1"/>
              <a:t>Prowadzenie</a:t>
            </a:r>
            <a:r>
              <a:rPr lang="en-US" sz="5400" dirty="0"/>
              <a:t> </a:t>
            </a:r>
            <a:r>
              <a:rPr lang="en-US" sz="5400" dirty="0" err="1"/>
              <a:t>szkoły</a:t>
            </a:r>
            <a:r>
              <a:rPr lang="en-US" sz="5400" dirty="0"/>
              <a:t> </a:t>
            </a:r>
            <a:r>
              <a:rPr lang="en-US" sz="5400" dirty="0" err="1"/>
              <a:t>i</a:t>
            </a:r>
            <a:r>
              <a:rPr lang="en-US" sz="5400" dirty="0"/>
              <a:t> </a:t>
            </a:r>
            <a:r>
              <a:rPr lang="en-US" sz="5400" dirty="0" err="1"/>
              <a:t>przedszkola</a:t>
            </a:r>
            <a:r>
              <a:rPr lang="en-US" sz="5400" dirty="0"/>
              <a:t> to </a:t>
            </a:r>
            <a:r>
              <a:rPr lang="en-US" sz="5400" dirty="0" err="1"/>
              <a:t>główne</a:t>
            </a:r>
            <a:r>
              <a:rPr lang="en-US" sz="5400" dirty="0"/>
              <a:t> </a:t>
            </a:r>
            <a:r>
              <a:rPr lang="en-US" sz="5400" dirty="0" err="1"/>
              <a:t>zadanie</a:t>
            </a:r>
            <a:r>
              <a:rPr lang="en-US" sz="5400" dirty="0"/>
              <a:t> </a:t>
            </a:r>
            <a:r>
              <a:rPr lang="en-US" sz="5400" dirty="0" err="1"/>
              <a:t>stowarzyszenia</a:t>
            </a:r>
            <a:r>
              <a:rPr lang="en-US" sz="5400" dirty="0"/>
              <a:t>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62CD6F-E89D-4CC2-BA38-20EB86002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600" y="3661200"/>
            <a:ext cx="0" cy="2772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8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zewnętrzne, niebo, pole&#10;&#10;Opis wygenerowany automatycznie">
            <a:extLst>
              <a:ext uri="{FF2B5EF4-FFF2-40B4-BE49-F238E27FC236}">
                <a16:creationId xmlns:a16="http://schemas.microsoft.com/office/drawing/2014/main" id="{DBACFE21-DCC6-36E2-F0D2-2611BBDB7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5697" b="2"/>
          <a:stretch/>
        </p:blipFill>
        <p:spPr>
          <a:xfrm>
            <a:off x="5450529" y="3263116"/>
            <a:ext cx="6741471" cy="3594884"/>
          </a:xfrm>
          <a:prstGeom prst="rect">
            <a:avLst/>
          </a:prstGeom>
        </p:spPr>
      </p:pic>
      <p:pic>
        <p:nvPicPr>
          <p:cNvPr id="3" name="Obraz 2" descr="Obraz zawierający trawa, zewnętrzne, osoba, stojące&#10;&#10;Opis wygenerowany automatycznie">
            <a:extLst>
              <a:ext uri="{FF2B5EF4-FFF2-40B4-BE49-F238E27FC236}">
                <a16:creationId xmlns:a16="http://schemas.microsoft.com/office/drawing/2014/main" id="{86690BA0-673C-00C6-0D1D-2F3D0CCB0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1426"/>
          <a:stretch/>
        </p:blipFill>
        <p:spPr>
          <a:xfrm>
            <a:off x="1754330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6692FB-8FCB-4B46-A077-B6132E789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094" y="160868"/>
            <a:ext cx="3355039" cy="2941382"/>
          </a:xfrm>
          <a:prstGeom prst="rect">
            <a:avLst/>
          </a:prstGeom>
          <a:solidFill>
            <a:srgbClr val="32B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FC960A-022A-4742-832C-FCE8ABEA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069977"/>
            <a:ext cx="1432595" cy="2019928"/>
          </a:xfrm>
          <a:prstGeom prst="rect">
            <a:avLst/>
          </a:prstGeom>
          <a:solidFill>
            <a:srgbClr val="32B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rawa, zewnętrzne, dzień, kilka&#10;&#10;Opis wygenerowany automatycznie">
            <a:extLst>
              <a:ext uri="{FF2B5EF4-FFF2-40B4-BE49-F238E27FC236}">
                <a16:creationId xmlns:a16="http://schemas.microsoft.com/office/drawing/2014/main" id="{B71CCE25-BB38-5D65-7BC5-D89A3DDC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2336" b="2"/>
          <a:stretch/>
        </p:blipFill>
        <p:spPr>
          <a:xfrm>
            <a:off x="1754330" y="4069977"/>
            <a:ext cx="3535331" cy="20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0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194E57-313A-1B2E-6B0E-5A35AAA2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67" y="703799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szkole 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realizowane są ciekawe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projekty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osoba, podłoże, wewnątrz&#10;&#10;Opis wygenerowany automatycznie">
            <a:extLst>
              <a:ext uri="{FF2B5EF4-FFF2-40B4-BE49-F238E27FC236}">
                <a16:creationId xmlns:a16="http://schemas.microsoft.com/office/drawing/2014/main" id="{9C126C69-E7E3-146C-DC91-2B4542B5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25181" b="-2"/>
          <a:stretch/>
        </p:blipFill>
        <p:spPr>
          <a:xfrm>
            <a:off x="20" y="2959198"/>
            <a:ext cx="3943980" cy="3898802"/>
          </a:xfrm>
          <a:custGeom>
            <a:avLst/>
            <a:gdLst/>
            <a:ahLst/>
            <a:cxnLst/>
            <a:rect l="l" t="t" r="r" b="b"/>
            <a:pathLst>
              <a:path w="3944000" h="3898802">
                <a:moveTo>
                  <a:pt x="0" y="0"/>
                </a:moveTo>
                <a:lnTo>
                  <a:pt x="3944000" y="0"/>
                </a:lnTo>
                <a:lnTo>
                  <a:pt x="3944000" y="3898802"/>
                </a:lnTo>
                <a:lnTo>
                  <a:pt x="0" y="38988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Obraz 5" descr="Obraz zawierający tekst, osoba, wewnątrz, grupa&#10;&#10;Opis wygenerowany automatycznie">
            <a:extLst>
              <a:ext uri="{FF2B5EF4-FFF2-40B4-BE49-F238E27FC236}">
                <a16:creationId xmlns:a16="http://schemas.microsoft.com/office/drawing/2014/main" id="{1A9A2FBD-E85D-D9D2-DF1E-90A9A0573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11409" b="-2"/>
          <a:stretch/>
        </p:blipFill>
        <p:spPr>
          <a:xfrm>
            <a:off x="4124000" y="2959198"/>
            <a:ext cx="3944000" cy="3898802"/>
          </a:xfrm>
          <a:custGeom>
            <a:avLst/>
            <a:gdLst/>
            <a:ahLst/>
            <a:cxnLst/>
            <a:rect l="l" t="t" r="r" b="b"/>
            <a:pathLst>
              <a:path w="3944000" h="3898802">
                <a:moveTo>
                  <a:pt x="0" y="0"/>
                </a:moveTo>
                <a:lnTo>
                  <a:pt x="3944000" y="0"/>
                </a:lnTo>
                <a:lnTo>
                  <a:pt x="3944000" y="3898802"/>
                </a:lnTo>
                <a:lnTo>
                  <a:pt x="0" y="38988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Obraz 9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0FD0D241-DF69-942F-674B-2FC6C1952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r="20937" b="-2"/>
          <a:stretch/>
        </p:blipFill>
        <p:spPr>
          <a:xfrm>
            <a:off x="8248000" y="2959198"/>
            <a:ext cx="3944000" cy="3898802"/>
          </a:xfrm>
          <a:custGeom>
            <a:avLst/>
            <a:gdLst/>
            <a:ahLst/>
            <a:cxnLst/>
            <a:rect l="l" t="t" r="r" b="b"/>
            <a:pathLst>
              <a:path w="3944000" h="3898802">
                <a:moveTo>
                  <a:pt x="0" y="0"/>
                </a:moveTo>
                <a:lnTo>
                  <a:pt x="3944000" y="0"/>
                </a:lnTo>
                <a:lnTo>
                  <a:pt x="3944000" y="3898802"/>
                </a:lnTo>
                <a:lnTo>
                  <a:pt x="0" y="389880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4851123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LightSeed_2SEEDS">
      <a:dk1>
        <a:srgbClr val="000000"/>
      </a:dk1>
      <a:lt1>
        <a:srgbClr val="FFFFFF"/>
      </a:lt1>
      <a:dk2>
        <a:srgbClr val="412435"/>
      </a:dk2>
      <a:lt2>
        <a:srgbClr val="E2E8E4"/>
      </a:lt2>
      <a:accent1>
        <a:srgbClr val="E455A9"/>
      </a:accent1>
      <a:accent2>
        <a:srgbClr val="E874E9"/>
      </a:accent2>
      <a:accent3>
        <a:srgbClr val="E97488"/>
      </a:accent3>
      <a:accent4>
        <a:srgbClr val="43B5A0"/>
      </a:accent4>
      <a:accent5>
        <a:srgbClr val="32B1D7"/>
      </a:accent5>
      <a:accent6>
        <a:srgbClr val="5587E4"/>
      </a:accent6>
      <a:hlink>
        <a:srgbClr val="558D6C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30</Words>
  <Application>Microsoft Office PowerPoint</Application>
  <PresentationFormat>Panoramiczny</PresentationFormat>
  <Paragraphs>4</Paragraphs>
  <Slides>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9" baseType="lpstr">
      <vt:lpstr>Arial</vt:lpstr>
      <vt:lpstr>Bell MT</vt:lpstr>
      <vt:lpstr>Calibri Light</vt:lpstr>
      <vt:lpstr>Times New Roman</vt:lpstr>
      <vt:lpstr>ThinLineVTI</vt:lpstr>
      <vt:lpstr>Stowarzyszenie Inicjatywa Edukacyjna „Nasze Żelazno”</vt:lpstr>
      <vt:lpstr>Prowadzenie szkoły i przedszkola to główne zadanie stowarzyszenia </vt:lpstr>
      <vt:lpstr>Prezentacja programu PowerPoint</vt:lpstr>
      <vt:lpstr>W szkole realizowane są ciekawe projekty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Stowarzyszenie Inicjatywa Edukacyjna „Nasze Żelazno”</dc:title>
  <dc:creator>Gosia</dc:creator>
  <cp:lastModifiedBy>Gosia</cp:lastModifiedBy>
  <cp:revision>3</cp:revision>
  <dcterms:created xsi:type="dcterms:W3CDTF">2022-09-15T20:12:43Z</dcterms:created>
  <dcterms:modified xsi:type="dcterms:W3CDTF">2022-09-27T18:03:16Z</dcterms:modified>
</cp:coreProperties>
</file>