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540713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10110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4930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07554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545215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72561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05567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485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035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57387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7068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244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19764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0207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16184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3492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39382-642B-45C3-A143-DDF597231A97}" type="datetimeFigureOut">
              <a:rPr lang="cs-CZ" smtClean="0"/>
              <a:t>13.07.2022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97DFAC8-409F-41DC-A926-7C0EF3A7E15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126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D0962E2-8008-CCDA-8DDD-96AFB02F24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067" y="4488110"/>
            <a:ext cx="7766936" cy="1535185"/>
          </a:xfrm>
        </p:spPr>
        <p:txBody>
          <a:bodyPr/>
          <a:lstStyle/>
          <a:p>
            <a:pPr algn="ctr"/>
            <a:r>
              <a:rPr lang="cs-CZ" sz="3200" dirty="0"/>
              <a:t>nezisková organizace podporující rodiny, zejména rodiny s malými dětmi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501D9127-832B-5CD1-3A42-3CB7203A74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403" y="1191936"/>
            <a:ext cx="8028264" cy="3211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75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5D4E693-F911-5A58-FBD5-B8654A815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Spolek s dlouholetou tradicí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DA6D5C69-D0A2-75F9-77ED-FCC3F22AF2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2024"/>
            <a:ext cx="8596668" cy="3880773"/>
          </a:xfrm>
        </p:spPr>
        <p:txBody>
          <a:bodyPr/>
          <a:lstStyle/>
          <a:p>
            <a:r>
              <a:rPr lang="cs-CZ" dirty="0"/>
              <a:t>založen v Solnici v roce 2003</a:t>
            </a:r>
          </a:p>
          <a:p>
            <a:r>
              <a:rPr lang="cs-CZ" dirty="0"/>
              <a:t>jsme součástí sítě mateřských center</a:t>
            </a:r>
          </a:p>
          <a:p>
            <a:r>
              <a:rPr lang="cs-CZ" dirty="0"/>
              <a:t>dlouhodobě reagujeme na potřeby mladých rodin v Solnici a okolí</a:t>
            </a:r>
          </a:p>
          <a:p>
            <a:r>
              <a:rPr lang="cs-CZ" dirty="0"/>
              <a:t>těšíme se výborným vztahům s Městem Solnice, Obcí Kvasiny a mnoha dalšími  spolky a organizacemi působícími v okolí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C763D07A-BF48-B136-4AEF-3C14DC83A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832" y="3410242"/>
            <a:ext cx="4046290" cy="30347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A9A6B08C-841F-BB25-06B3-483A1E9E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2918" y="3429000"/>
            <a:ext cx="4046290" cy="3034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302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56D074DB-CB34-D3EC-0276-8661E51E4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Naše aktivity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5DB4BCA-3B04-0D3E-7251-CFA75E605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75795"/>
            <a:ext cx="8596668" cy="4665568"/>
          </a:xfrm>
        </p:spPr>
        <p:txBody>
          <a:bodyPr/>
          <a:lstStyle/>
          <a:p>
            <a:r>
              <a:rPr lang="cs-CZ" dirty="0"/>
              <a:t>prostor pro setkávání rodičů, dětí a prarodičů</a:t>
            </a:r>
          </a:p>
          <a:p>
            <a:r>
              <a:rPr lang="cs-CZ" dirty="0"/>
              <a:t>prostor pro sdílení, výměnu zkušeností, budování vztahů v komunitě</a:t>
            </a:r>
          </a:p>
          <a:p>
            <a:r>
              <a:rPr lang="cs-CZ" dirty="0"/>
              <a:t>workshopy podporující aktivní rodičovství – tvoření s dětmi, pohybové hry, 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6B603D5C-1A88-0E96-7B62-F22095B7E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635" y="2943837"/>
            <a:ext cx="4406084" cy="330456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80FB25FE-8194-2652-66CC-CEA3A60021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2719" y="2943837"/>
            <a:ext cx="4406084" cy="330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545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C1D60CC-ACBB-DDDB-BAF3-92FF602B55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Osobní rozvoj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0F76955-3793-1BA2-C87F-4EF8835A7F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80412"/>
            <a:ext cx="8596668" cy="1572513"/>
          </a:xfrm>
        </p:spPr>
        <p:txBody>
          <a:bodyPr/>
          <a:lstStyle/>
          <a:p>
            <a:r>
              <a:rPr lang="cs-CZ" dirty="0"/>
              <a:t>workshopy</a:t>
            </a:r>
          </a:p>
          <a:p>
            <a:r>
              <a:rPr lang="cs-CZ" dirty="0"/>
              <a:t>besedy pro rodiče a prarodiče se zajištěným hlídáním dětí v herně</a:t>
            </a:r>
          </a:p>
          <a:p>
            <a:r>
              <a:rPr lang="cs-CZ" dirty="0"/>
              <a:t>základní poradenský rozcestník – jsme v kontaktu s ostatními pomáhajícími organizacemi v okolí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EEB65174-3B2D-0779-AD30-5E813DDAE28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186" t="20129" r="8685"/>
          <a:stretch/>
        </p:blipFill>
        <p:spPr>
          <a:xfrm>
            <a:off x="5838736" y="3164114"/>
            <a:ext cx="4496498" cy="320173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983F3047-11BC-FB93-415C-5F06DE81D3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1" t="20129" r="30230" b="34067"/>
          <a:stretch/>
        </p:blipFill>
        <p:spPr>
          <a:xfrm>
            <a:off x="677334" y="3197670"/>
            <a:ext cx="4882334" cy="320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4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D36126A2-7D7B-D263-3ED4-9D43AB79A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858473"/>
          </a:xfrm>
        </p:spPr>
        <p:txBody>
          <a:bodyPr/>
          <a:lstStyle/>
          <a:p>
            <a:r>
              <a:rPr lang="cs-CZ" dirty="0"/>
              <a:t>Organizace akcí pro rodiny s dětmi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744763E6-5A63-CC0E-BF1D-8FD6415BB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68073"/>
            <a:ext cx="8596668" cy="3880773"/>
          </a:xfrm>
        </p:spPr>
        <p:txBody>
          <a:bodyPr/>
          <a:lstStyle/>
          <a:p>
            <a:r>
              <a:rPr lang="cs-CZ" dirty="0"/>
              <a:t>přibližně deset akcí za rok</a:t>
            </a:r>
          </a:p>
          <a:p>
            <a:r>
              <a:rPr lang="cs-CZ" dirty="0"/>
              <a:t>karneval, pohádkové cesty, cesta s čarodějnicí, společné pouštění draků, …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3E2D04C7-15DA-1A2F-C3AB-0805D23701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76" t="17248" r="30160" b="29908"/>
          <a:stretch/>
        </p:blipFill>
        <p:spPr>
          <a:xfrm>
            <a:off x="729480" y="2785146"/>
            <a:ext cx="4377036" cy="3288486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C0DE5242-CF9C-B730-3105-E0ECC48487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19" t="21407" r="30505" b="30642"/>
          <a:stretch/>
        </p:blipFill>
        <p:spPr>
          <a:xfrm>
            <a:off x="5511566" y="2785146"/>
            <a:ext cx="4739781" cy="3288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34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429F920D-925C-AE6B-462D-ABDF583653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Organizace </a:t>
            </a:r>
            <a:r>
              <a:rPr lang="cs-CZ" dirty="0" err="1"/>
              <a:t>bazárků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F75E0E88-F7BF-A8A7-E4E6-4CE4B2BC18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488613"/>
            <a:ext cx="8596668" cy="3880773"/>
          </a:xfrm>
        </p:spPr>
        <p:txBody>
          <a:bodyPr/>
          <a:lstStyle/>
          <a:p>
            <a:r>
              <a:rPr lang="cs-CZ" dirty="0"/>
              <a:t>rodiče mohou výhodně prodat a nakoupit dětské oblečení, hračky, knihy, …</a:t>
            </a:r>
          </a:p>
          <a:p>
            <a:r>
              <a:rPr lang="cs-CZ" dirty="0"/>
              <a:t>dvakrát až třikrát ročně, vícedenní akce</a:t>
            </a:r>
          </a:p>
          <a:p>
            <a:r>
              <a:rPr lang="cs-CZ" dirty="0"/>
              <a:t>možnost využívat šicí stroje v Broučku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FD4C20FD-87F7-BFEC-CBA2-8AE647ADDB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6490" y="2046014"/>
            <a:ext cx="5690533" cy="42679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1E46DD80-B831-837A-A96B-9AE583A81E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4977" y="3321957"/>
            <a:ext cx="3989276" cy="2991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7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8906471-2C49-1493-A2E5-F8FF77474E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Financování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572FF3F-2299-CA8B-6DD0-F79B454DDF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210923"/>
            <a:ext cx="8596668" cy="3880773"/>
          </a:xfrm>
        </p:spPr>
        <p:txBody>
          <a:bodyPr/>
          <a:lstStyle/>
          <a:p>
            <a:r>
              <a:rPr lang="cs-CZ" dirty="0"/>
              <a:t>Město Solnice</a:t>
            </a:r>
          </a:p>
          <a:p>
            <a:r>
              <a:rPr lang="cs-CZ" dirty="0"/>
              <a:t>Obec Kvasiny</a:t>
            </a:r>
          </a:p>
          <a:p>
            <a:r>
              <a:rPr lang="cs-CZ" dirty="0"/>
              <a:t>Královéhradecký kraj (projekty na podporu rodin)</a:t>
            </a:r>
          </a:p>
          <a:p>
            <a:r>
              <a:rPr lang="cs-CZ" dirty="0"/>
              <a:t>Ministerstvo práce a sociálních věcí (projekty na podporu rodin)</a:t>
            </a:r>
          </a:p>
          <a:p>
            <a:r>
              <a:rPr lang="cs-CZ" dirty="0"/>
              <a:t>místní firmy – Škoda Auto, a. s., … (grantové programy)</a:t>
            </a:r>
          </a:p>
          <a:p>
            <a:r>
              <a:rPr lang="cs-CZ" dirty="0"/>
              <a:t>místní sponzoři (malé firmy a soukromé osoby – zpravidla formou věcných darů do tombol, ceny pro děti na akcích apod.)</a:t>
            </a:r>
          </a:p>
          <a:p>
            <a:r>
              <a:rPr lang="cs-CZ" dirty="0"/>
              <a:t>finance získané našimi aktivitami 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xmlns="" id="{76CA1947-3375-1474-98EA-490A660C6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5668" y="520817"/>
            <a:ext cx="5309623" cy="212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43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86FA704-12FE-0595-7E8C-63F8B588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Spolupráce s Městem Solnice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E92C6AE1-EB94-EE16-9D34-066CB00782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564970"/>
            <a:ext cx="8596668" cy="3880773"/>
          </a:xfrm>
        </p:spPr>
        <p:txBody>
          <a:bodyPr/>
          <a:lstStyle/>
          <a:p>
            <a:r>
              <a:rPr lang="cs-CZ" dirty="0"/>
              <a:t>vzájemné sdílení aktuálních témat a potřeb komunity</a:t>
            </a:r>
          </a:p>
          <a:p>
            <a:r>
              <a:rPr lang="cs-CZ" dirty="0"/>
              <a:t>dvě členky spolku jsou součástí zastupitelstva</a:t>
            </a:r>
          </a:p>
          <a:p>
            <a:r>
              <a:rPr lang="cs-CZ" dirty="0"/>
              <a:t>spolupracujeme s místními spolky (i společné pořádání akcí)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15B72488-2F0B-0561-8B2C-3C05D82236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51" t="24465" r="29954" b="31132"/>
          <a:stretch/>
        </p:blipFill>
        <p:spPr>
          <a:xfrm>
            <a:off x="746620" y="3129094"/>
            <a:ext cx="4815281" cy="3045204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xmlns="" id="{B161DC3A-18EA-D792-9834-29E0E2C5A3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720" t="17859" r="30849" b="32600"/>
          <a:stretch/>
        </p:blipFill>
        <p:spPr>
          <a:xfrm>
            <a:off x="5947794" y="3129094"/>
            <a:ext cx="4060272" cy="3022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8AEF75D-A6FD-B4A8-1365-C9D4984E2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Děkuji za pozornost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D9E8B456-1223-5C39-E6AB-461F2A0596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88" t="22752" r="30160" b="29786"/>
          <a:stretch/>
        </p:blipFill>
        <p:spPr>
          <a:xfrm>
            <a:off x="225748" y="1523068"/>
            <a:ext cx="3924469" cy="2676088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xmlns="" id="{C81C40E9-C88D-42EF-5663-06169277B0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688" t="21283" r="31055" b="30888"/>
          <a:stretch/>
        </p:blipFill>
        <p:spPr>
          <a:xfrm>
            <a:off x="4329053" y="3287553"/>
            <a:ext cx="4664279" cy="3280096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xmlns="" id="{957F8B27-CA64-DCE9-B440-3BAFA36093C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207" t="18226" r="30367" b="30520"/>
          <a:stretch/>
        </p:blipFill>
        <p:spPr>
          <a:xfrm>
            <a:off x="7314210" y="458131"/>
            <a:ext cx="4200456" cy="3071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3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azeta">
  <a:themeElements>
    <a:clrScheme name="Faz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z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z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57</TotalTime>
  <Words>265</Words>
  <Application>Microsoft Office PowerPoint</Application>
  <PresentationFormat>Širokoúhlá obrazovka</PresentationFormat>
  <Paragraphs>34</Paragraphs>
  <Slides>9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3" baseType="lpstr">
      <vt:lpstr>Arial</vt:lpstr>
      <vt:lpstr>Trebuchet MS</vt:lpstr>
      <vt:lpstr>Wingdings 3</vt:lpstr>
      <vt:lpstr>Fazeta</vt:lpstr>
      <vt:lpstr>nezisková organizace podporující rodiny, zejména rodiny s malými dětmi</vt:lpstr>
      <vt:lpstr>Spolek s dlouholetou tradicí</vt:lpstr>
      <vt:lpstr>Naše aktivity</vt:lpstr>
      <vt:lpstr>Osobní rozvoj</vt:lpstr>
      <vt:lpstr>Organizace akcí pro rodiny s dětmi</vt:lpstr>
      <vt:lpstr>Organizace bazárků</vt:lpstr>
      <vt:lpstr>Financování</vt:lpstr>
      <vt:lpstr>Spolupráce s Městem Solnice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nezisková organizace podporující rodiny, zejména rodiny s malými dětmi</dc:title>
  <dc:creator>Lukáš Vašátko</dc:creator>
  <cp:lastModifiedBy>Brouček</cp:lastModifiedBy>
  <cp:revision>3</cp:revision>
  <dcterms:created xsi:type="dcterms:W3CDTF">2022-07-03T17:47:45Z</dcterms:created>
  <dcterms:modified xsi:type="dcterms:W3CDTF">2022-07-13T07:14:41Z</dcterms:modified>
</cp:coreProperties>
</file>