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66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572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15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93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623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55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37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28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87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891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14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4366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15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30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728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43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477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B580C02-7737-40ED-B08B-134EA17F25E6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8342E0C-4B0B-49D4-B6B3-CB0E4DF3EB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002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58523F-3426-7061-997A-86C0E0E7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628" y="806824"/>
            <a:ext cx="7291623" cy="27135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 dirty="0" err="1">
                <a:solidFill>
                  <a:srgbClr val="C00000"/>
                </a:solidFill>
              </a:rPr>
              <a:t>Koło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Gospodyń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Wiejskich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61896BD-AF24-B52C-504E-2D7D4AB57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4279" y="3657597"/>
            <a:ext cx="6528018" cy="13208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w </a:t>
            </a:r>
            <a:r>
              <a:rPr lang="en-US" sz="7200" b="1" dirty="0" err="1">
                <a:solidFill>
                  <a:srgbClr val="C00000"/>
                </a:solidFill>
              </a:rPr>
              <a:t>Bierkowicach</a:t>
            </a:r>
            <a:endParaRPr lang="en-US" sz="7200" b="1" dirty="0">
              <a:solidFill>
                <a:srgbClr val="C00000"/>
              </a:solidFill>
            </a:endParaRPr>
          </a:p>
        </p:txBody>
      </p:sp>
      <p:pic>
        <p:nvPicPr>
          <p:cNvPr id="5" name="Obraz 4" descr="Obraz zawierający osoba, wewnątrz, podłoże, tort&#10;&#10;Opis wygenerowany automatycznie">
            <a:extLst>
              <a:ext uri="{FF2B5EF4-FFF2-40B4-BE49-F238E27FC236}">
                <a16:creationId xmlns:a16="http://schemas.microsoft.com/office/drawing/2014/main" id="{C135F27B-B5A9-64FB-B568-15897FFBE1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2" r="38316" b="2"/>
          <a:stretch/>
        </p:blipFill>
        <p:spPr>
          <a:xfrm>
            <a:off x="1081874" y="1041400"/>
            <a:ext cx="3059206" cy="47752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9521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C5143D4-E842-4E76-98C7-42518DB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61FD3BF-1178-2485-BC6D-E994850B8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r="33058" b="1"/>
          <a:stretch/>
        </p:blipFill>
        <p:spPr>
          <a:xfrm>
            <a:off x="486138" y="488137"/>
            <a:ext cx="5608274" cy="588329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177F5E2-DC0B-4476-8ABD-1B8BA1F57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5362247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Obraz 4" descr="Obraz zawierający osoba, wewnątrz, ściana, grupa&#10;&#10;Opis wygenerowany automatycznie">
            <a:extLst>
              <a:ext uri="{FF2B5EF4-FFF2-40B4-BE49-F238E27FC236}">
                <a16:creationId xmlns:a16="http://schemas.microsoft.com/office/drawing/2014/main" id="{1628502A-A314-8963-B174-5F9EB76829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5" r="16176" b="1"/>
          <a:stretch/>
        </p:blipFill>
        <p:spPr>
          <a:xfrm>
            <a:off x="6094412" y="488137"/>
            <a:ext cx="5608274" cy="588329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3D82955-585A-4084-8A5A-1D960C4AD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6286" y="609600"/>
            <a:ext cx="5364525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D356DC-FB22-46EC-B214-6858EB877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28" name="Rounded Rectangle 21">
              <a:extLst>
                <a:ext uri="{FF2B5EF4-FFF2-40B4-BE49-F238E27FC236}">
                  <a16:creationId xmlns:a16="http://schemas.microsoft.com/office/drawing/2014/main" id="{F78B03FC-9D4D-4758-BFD4-48E54C08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5DCC465-44D1-462F-B780-A73109D18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0" name="Rounded Rectangle 27">
              <a:extLst>
                <a:ext uri="{FF2B5EF4-FFF2-40B4-BE49-F238E27FC236}">
                  <a16:creationId xmlns:a16="http://schemas.microsoft.com/office/drawing/2014/main" id="{EAF182C0-6005-44EE-A519-8408C73EE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2125AA8-D0CA-49AF-85C7-A5F2C9A0A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654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tekst, ptak, zewnętrzne, stojące&#10;&#10;Opis wygenerowany automatycznie">
            <a:extLst>
              <a:ext uri="{FF2B5EF4-FFF2-40B4-BE49-F238E27FC236}">
                <a16:creationId xmlns:a16="http://schemas.microsoft.com/office/drawing/2014/main" id="{10EE2660-0B71-0679-E8AA-41AD3AC995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5" b="62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42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podłoże, wewnątrz, osoba, kilka&#10;&#10;Opis wygenerowany automatycznie">
            <a:extLst>
              <a:ext uri="{FF2B5EF4-FFF2-40B4-BE49-F238E27FC236}">
                <a16:creationId xmlns:a16="http://schemas.microsoft.com/office/drawing/2014/main" id="{19774972-2EA5-53DB-2D95-4840DB9C61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 b="141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4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7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Obraz 12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9ECE5525-9AC2-5BA6-B1AF-E26342B77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6" r="-1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9" name="Obraz 8" descr="Obraz zawierający niebo, zewnętrzne, drzewo, osoba&#10;&#10;Opis wygenerowany automatycznie">
            <a:extLst>
              <a:ext uri="{FF2B5EF4-FFF2-40B4-BE49-F238E27FC236}">
                <a16:creationId xmlns:a16="http://schemas.microsoft.com/office/drawing/2014/main" id="{CF2E8F50-F2F8-003D-B245-EB13E202B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r="1105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1" name="Obraz 10" descr="Obraz zawierający osoba, wewnątrz, osoby, tłum&#10;&#10;Opis wygenerowany automatycznie">
            <a:extLst>
              <a:ext uri="{FF2B5EF4-FFF2-40B4-BE49-F238E27FC236}">
                <a16:creationId xmlns:a16="http://schemas.microsoft.com/office/drawing/2014/main" id="{4932B61A-860A-3D88-075C-40AAA3634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0" b="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4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osoba, podłoże, stojące&#10;&#10;Opis wygenerowany automatycznie">
            <a:extLst>
              <a:ext uri="{FF2B5EF4-FFF2-40B4-BE49-F238E27FC236}">
                <a16:creationId xmlns:a16="http://schemas.microsoft.com/office/drawing/2014/main" id="{3B3C86CB-9892-156B-7BA1-51B0C8E1A5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5" r="1" b="13518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28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0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645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osoba, wewnątrz, osoby, tłum&#10;&#10;Opis wygenerowany automatycznie">
            <a:extLst>
              <a:ext uri="{FF2B5EF4-FFF2-40B4-BE49-F238E27FC236}">
                <a16:creationId xmlns:a16="http://schemas.microsoft.com/office/drawing/2014/main" id="{4932B61A-860A-3D88-075C-40AAA3634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" b="1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9" name="Obraz 8" descr="Obraz zawierający niebo, zewnętrzne, drzewo, osoba&#10;&#10;Opis wygenerowany automatycznie">
            <a:extLst>
              <a:ext uri="{FF2B5EF4-FFF2-40B4-BE49-F238E27FC236}">
                <a16:creationId xmlns:a16="http://schemas.microsoft.com/office/drawing/2014/main" id="{CF2E8F50-F2F8-003D-B245-EB13E202B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" r="-5" b="-5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13" name="Obraz 12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9ECE5525-9AC2-5BA6-B1AF-E26342B773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4" r="-2" b="-2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5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drzewo, zewnętrzne, osoby&#10;&#10;Opis wygenerowany automatycznie">
            <a:extLst>
              <a:ext uri="{FF2B5EF4-FFF2-40B4-BE49-F238E27FC236}">
                <a16:creationId xmlns:a16="http://schemas.microsoft.com/office/drawing/2014/main" id="{087A40D2-BF6B-D656-0210-362316C27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19" y="904672"/>
            <a:ext cx="5808615" cy="4877524"/>
          </a:xfrm>
          <a:prstGeom prst="rect">
            <a:avLst/>
          </a:prstGeom>
        </p:spPr>
      </p:pic>
      <p:pic>
        <p:nvPicPr>
          <p:cNvPr id="5" name="Obraz 4" descr="Obraz zawierający wewnątrz, ściana, osoba&#10;&#10;Opis wygenerowany automatycznie">
            <a:extLst>
              <a:ext uri="{FF2B5EF4-FFF2-40B4-BE49-F238E27FC236}">
                <a16:creationId xmlns:a16="http://schemas.microsoft.com/office/drawing/2014/main" id="{C0F638FF-B0A3-95E9-A393-ECB9DD075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599" y="904672"/>
            <a:ext cx="4337682" cy="487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7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C5143D4-E842-4E76-98C7-42518DB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drzewo, osoba, zewnętrzne, droga&#10;&#10;Opis wygenerowany automatycznie">
            <a:extLst>
              <a:ext uri="{FF2B5EF4-FFF2-40B4-BE49-F238E27FC236}">
                <a16:creationId xmlns:a16="http://schemas.microsoft.com/office/drawing/2014/main" id="{6C2EBE19-E4FF-972A-AFAC-6F1FAD684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r="22531" b="-2"/>
          <a:stretch/>
        </p:blipFill>
        <p:spPr>
          <a:xfrm>
            <a:off x="486138" y="535762"/>
            <a:ext cx="5608274" cy="58832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77F5E2-DC0B-4476-8ABD-1B8BA1F57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5362247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Obraz 2" descr="Obraz zawierający zewnętrzne, osoba, grupa, osoby&#10;&#10;Opis wygenerowany automatycznie">
            <a:extLst>
              <a:ext uri="{FF2B5EF4-FFF2-40B4-BE49-F238E27FC236}">
                <a16:creationId xmlns:a16="http://schemas.microsoft.com/office/drawing/2014/main" id="{20BFAE35-315F-DBD8-CC73-D2C2453E45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7" r="18314" b="1"/>
          <a:stretch/>
        </p:blipFill>
        <p:spPr>
          <a:xfrm>
            <a:off x="6094412" y="488137"/>
            <a:ext cx="5608274" cy="58832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D82955-585A-4084-8A5A-1D960C4AD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6286" y="609600"/>
            <a:ext cx="5364525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D356DC-FB22-46EC-B214-6858EB877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7" name="Rounded Rectangle 21">
              <a:extLst>
                <a:ext uri="{FF2B5EF4-FFF2-40B4-BE49-F238E27FC236}">
                  <a16:creationId xmlns:a16="http://schemas.microsoft.com/office/drawing/2014/main" id="{F78B03FC-9D4D-4758-BFD4-48E54C08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DCC465-44D1-462F-B780-A73109D18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9" name="Rounded Rectangle 27">
              <a:extLst>
                <a:ext uri="{FF2B5EF4-FFF2-40B4-BE49-F238E27FC236}">
                  <a16:creationId xmlns:a16="http://schemas.microsoft.com/office/drawing/2014/main" id="{EAF182C0-6005-44EE-A519-8408C73EE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2125AA8-D0CA-49AF-85C7-A5F2C9A0A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75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odłoże, sport, wewnątrz, taniec&#10;&#10;Opis wygenerowany automatycznie">
            <a:extLst>
              <a:ext uri="{FF2B5EF4-FFF2-40B4-BE49-F238E27FC236}">
                <a16:creationId xmlns:a16="http://schemas.microsoft.com/office/drawing/2014/main" id="{967AFF94-5510-607E-2796-1ECDC36C7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52" y="625794"/>
            <a:ext cx="8221320" cy="560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4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sport, taniec, wewnątrz&#10;&#10;Opis wygenerowany automatycznie">
            <a:extLst>
              <a:ext uri="{FF2B5EF4-FFF2-40B4-BE49-F238E27FC236}">
                <a16:creationId xmlns:a16="http://schemas.microsoft.com/office/drawing/2014/main" id="{408095A0-CEFA-BEF0-BFBD-034FCF131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26" y="563878"/>
            <a:ext cx="8713117" cy="580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4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71</TotalTime>
  <Words>5</Words>
  <Application>Microsoft Office PowerPoint</Application>
  <PresentationFormat>Panoramiczny</PresentationFormat>
  <Paragraphs>2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4" baseType="lpstr">
      <vt:lpstr>Arial</vt:lpstr>
      <vt:lpstr>Garamond</vt:lpstr>
      <vt:lpstr>Organiczny</vt:lpstr>
      <vt:lpstr>Koło Gospodyń Wiejskich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Koło Gospodyń Wiejskich </dc:title>
  <dc:creator>Gosia</dc:creator>
  <cp:lastModifiedBy>Gosia</cp:lastModifiedBy>
  <cp:revision>5</cp:revision>
  <dcterms:created xsi:type="dcterms:W3CDTF">2022-09-11T13:16:20Z</dcterms:created>
  <dcterms:modified xsi:type="dcterms:W3CDTF">2022-09-16T03:33:19Z</dcterms:modified>
</cp:coreProperties>
</file>