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2" r:id="rId3"/>
    <p:sldId id="257" r:id="rId4"/>
    <p:sldId id="258" r:id="rId5"/>
    <p:sldId id="259" r:id="rId6"/>
    <p:sldId id="264" r:id="rId7"/>
    <p:sldId id="265" r:id="rId8"/>
    <p:sldId id="260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9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3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0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9/27/2022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8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51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4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9035379A-3011-BC69-3626-F10F27417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32536" b="11214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0951756-49D5-CE4C-1FAC-A982210CB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pl-PL" sz="5800" dirty="0"/>
              <a:t>Towarzystwo Miłośników Krosnowic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44E9D55-803D-5653-FFA1-2FB08D7C8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861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CC34E14-7009-4770-92C3-8FA9DFFC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7F09AB8-ED40-4351-A581-146415B87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Symbol zastępczy zawartości 18" descr="Obraz zawierający bezkręgowce, jamochłony&#10;&#10;Opis wygenerowany automatycznie">
            <a:extLst>
              <a:ext uri="{FF2B5EF4-FFF2-40B4-BE49-F238E27FC236}">
                <a16:creationId xmlns:a16="http://schemas.microsoft.com/office/drawing/2014/main" id="{0DA17BD3-6EDC-A345-007D-190B309D0A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r="1024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ytuł 21">
            <a:extLst>
              <a:ext uri="{FF2B5EF4-FFF2-40B4-BE49-F238E27FC236}">
                <a16:creationId xmlns:a16="http://schemas.microsoft.com/office/drawing/2014/main" id="{3DBAB044-BB0C-E3DD-CE5D-6FEC7036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3567774"/>
            <a:ext cx="4602152" cy="9390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700" b="1" dirty="0" err="1"/>
              <a:t>Inicjator</a:t>
            </a:r>
            <a:r>
              <a:rPr lang="en-US" sz="2700" b="1" dirty="0"/>
              <a:t> </a:t>
            </a:r>
            <a:r>
              <a:rPr lang="en-US" sz="2700" b="1" dirty="0" err="1"/>
              <a:t>i</a:t>
            </a:r>
            <a:r>
              <a:rPr lang="en-US" sz="2700" b="1" dirty="0"/>
              <a:t> </a:t>
            </a:r>
            <a:r>
              <a:rPr lang="en-US" sz="2700" b="1" dirty="0" err="1"/>
              <a:t>organizator</a:t>
            </a:r>
            <a:r>
              <a:rPr lang="en-US" sz="2700" b="1" dirty="0"/>
              <a:t> </a:t>
            </a:r>
            <a:br>
              <a:rPr lang="en-US" sz="2700" b="1" dirty="0"/>
            </a:br>
            <a:r>
              <a:rPr lang="en-US" sz="2700" b="1" dirty="0" err="1"/>
              <a:t>życia</a:t>
            </a:r>
            <a:r>
              <a:rPr lang="en-US" sz="2700" b="1" dirty="0"/>
              <a:t> </a:t>
            </a:r>
            <a:r>
              <a:rPr lang="en-US" sz="2700" b="1" dirty="0" err="1"/>
              <a:t>społeczno-kulturalnego</a:t>
            </a:r>
            <a:endParaRPr lang="en-US" sz="2700" b="1" dirty="0"/>
          </a:p>
        </p:txBody>
      </p:sp>
      <p:pic>
        <p:nvPicPr>
          <p:cNvPr id="21" name="Obraz 20" descr="Obraz zawierający bezkręgowce&#10;&#10;Opis wygenerowany automatycznie">
            <a:extLst>
              <a:ext uri="{FF2B5EF4-FFF2-40B4-BE49-F238E27FC236}">
                <a16:creationId xmlns:a16="http://schemas.microsoft.com/office/drawing/2014/main" id="{AEECF8A9-0A65-B078-2070-8D8BF2F216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r="6144" b="2"/>
          <a:stretch/>
        </p:blipFill>
        <p:spPr>
          <a:xfrm>
            <a:off x="6482140" y="354958"/>
            <a:ext cx="5299768" cy="3021405"/>
          </a:xfrm>
          <a:prstGeom prst="rect">
            <a:avLst/>
          </a:prstGeom>
        </p:spPr>
      </p:pic>
      <p:sp>
        <p:nvSpPr>
          <p:cNvPr id="38" name="Symbol zastępczy zawartości 37">
            <a:extLst>
              <a:ext uri="{FF2B5EF4-FFF2-40B4-BE49-F238E27FC236}">
                <a16:creationId xmlns:a16="http://schemas.microsoft.com/office/drawing/2014/main" id="{B40C98E5-7DAF-AF26-CA7A-A789A75C1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2140" y="4555671"/>
            <a:ext cx="5299768" cy="1463315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700" b="1" dirty="0" err="1"/>
              <a:t>Główny</a:t>
            </a:r>
            <a:r>
              <a:rPr lang="en-US" sz="2700" b="1" dirty="0"/>
              <a:t> </a:t>
            </a:r>
            <a:r>
              <a:rPr lang="en-US" sz="2700" b="1" dirty="0" err="1"/>
              <a:t>organizator</a:t>
            </a:r>
            <a:r>
              <a:rPr lang="en-US" sz="2700" b="1" dirty="0"/>
              <a:t> </a:t>
            </a:r>
          </a:p>
          <a:p>
            <a:pPr algn="ctr"/>
            <a:r>
              <a:rPr lang="en-US" sz="2700" b="1" dirty="0" err="1"/>
              <a:t>Międzynarodowego</a:t>
            </a:r>
            <a:r>
              <a:rPr lang="en-US" sz="2700" b="1" dirty="0"/>
              <a:t> </a:t>
            </a:r>
            <a:r>
              <a:rPr lang="en-US" sz="2700" b="1" dirty="0" err="1"/>
              <a:t>Festiwalu</a:t>
            </a:r>
            <a:r>
              <a:rPr lang="en-US" sz="2700" b="1" dirty="0"/>
              <a:t> </a:t>
            </a:r>
            <a:r>
              <a:rPr lang="en-US" sz="2700" b="1" dirty="0" err="1"/>
              <a:t>im</a:t>
            </a:r>
            <a:r>
              <a:rPr lang="en-US" sz="2700" b="1" dirty="0"/>
              <a:t>. </a:t>
            </a:r>
            <a:r>
              <a:rPr lang="en-US" sz="2700" b="1" dirty="0" err="1"/>
              <a:t>Ignaza</a:t>
            </a:r>
            <a:r>
              <a:rPr lang="en-US" sz="2700" b="1" dirty="0"/>
              <a:t> </a:t>
            </a:r>
            <a:r>
              <a:rPr lang="en-US" sz="2700" b="1" dirty="0" err="1"/>
              <a:t>Reimanna</a:t>
            </a:r>
            <a:r>
              <a:rPr lang="en-US" sz="2700" b="1" dirty="0"/>
              <a:t> w </a:t>
            </a:r>
            <a:r>
              <a:rPr lang="en-US" sz="2700" b="1" dirty="0" err="1"/>
              <a:t>Krosnowicach</a:t>
            </a:r>
            <a:r>
              <a:rPr lang="en-US" sz="27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9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771A6511-664B-9053-7663-B5E2DC2621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1" b="154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wewnątrz, osoba, kilka, bałagan&#10;&#10;Opis wygenerowany automatycznie">
            <a:extLst>
              <a:ext uri="{FF2B5EF4-FFF2-40B4-BE49-F238E27FC236}">
                <a16:creationId xmlns:a16="http://schemas.microsoft.com/office/drawing/2014/main" id="{18534DCA-0387-2211-F63D-CC56838E61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5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Rectangle 34">
            <a:extLst>
              <a:ext uri="{FF2B5EF4-FFF2-40B4-BE49-F238E27FC236}">
                <a16:creationId xmlns:a16="http://schemas.microsoft.com/office/drawing/2014/main" id="{48DB4B7D-6E19-4B1E-A0ED-621919C15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id="{4CB196DE-BC07-4C0A-9A6F-6FFD5F775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5" name="Rectangle 38">
            <a:extLst>
              <a:ext uri="{FF2B5EF4-FFF2-40B4-BE49-F238E27FC236}">
                <a16:creationId xmlns:a16="http://schemas.microsoft.com/office/drawing/2014/main" id="{2C13C32D-C8E0-49CB-AF18-A6A13B7FE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6" name="Group 4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5E3DF13-4412-4927-AA38-F077B5A4C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569EC13-67CE-4C90-95BA-1F7D7F3D3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A59492E-0F24-4A22-B24D-A110B403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7" name="Rectangle 45">
            <a:extLst>
              <a:ext uri="{FF2B5EF4-FFF2-40B4-BE49-F238E27FC236}">
                <a16:creationId xmlns:a16="http://schemas.microsoft.com/office/drawing/2014/main" id="{0E7CA313-2F4B-4574-8399-12EF6A1BF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trawa, drzewo, osoba, zewnętrzne&#10;&#10;Opis wygenerowany automatycznie">
            <a:extLst>
              <a:ext uri="{FF2B5EF4-FFF2-40B4-BE49-F238E27FC236}">
                <a16:creationId xmlns:a16="http://schemas.microsoft.com/office/drawing/2014/main" id="{892EAADC-5724-3E1E-C3F1-01F0EB2DD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r="8457" b="3"/>
          <a:stretch/>
        </p:blipFill>
        <p:spPr>
          <a:xfrm>
            <a:off x="-1" y="10"/>
            <a:ext cx="6095997" cy="4530063"/>
          </a:xfrm>
          <a:prstGeom prst="rect">
            <a:avLst/>
          </a:prstGeom>
        </p:spPr>
      </p:pic>
      <p:pic>
        <p:nvPicPr>
          <p:cNvPr id="6" name="Obraz 5" descr="Obraz zawierający tekst, drzewo, zewnętrzne, kamień&#10;&#10;Opis wygenerowany automatycznie">
            <a:extLst>
              <a:ext uri="{FF2B5EF4-FFF2-40B4-BE49-F238E27FC236}">
                <a16:creationId xmlns:a16="http://schemas.microsoft.com/office/drawing/2014/main" id="{3DFB3861-7574-A1B5-D611-7DD7F6D106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2" b="18094"/>
          <a:stretch/>
        </p:blipFill>
        <p:spPr>
          <a:xfrm>
            <a:off x="6096004" y="10"/>
            <a:ext cx="6095996" cy="4530063"/>
          </a:xfrm>
          <a:prstGeom prst="rect">
            <a:avLst/>
          </a:prstGeom>
        </p:spPr>
      </p:pic>
      <p:sp>
        <p:nvSpPr>
          <p:cNvPr id="58" name="Rectangle 47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59" name="Rectangle 49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07E666-38EE-0ECE-DF59-9C239CD3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pl-PL" sz="3000" cap="all" spc="-100" dirty="0">
                <a:solidFill>
                  <a:schemeClr val="tx1"/>
                </a:solidFill>
              </a:rPr>
              <a:t>2021 BYŁ ROKIEM IGNAZA REIMANNA NA DOLNYM ŚLĄSKU </a:t>
            </a:r>
            <a:endParaRPr lang="en-US" sz="3000" cap="all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28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wewnątrz&#10;&#10;Opis wygenerowany automatycznie">
            <a:extLst>
              <a:ext uri="{FF2B5EF4-FFF2-40B4-BE49-F238E27FC236}">
                <a16:creationId xmlns:a16="http://schemas.microsoft.com/office/drawing/2014/main" id="{AFD6B884-BC1F-F5F9-D573-98788E40A4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8" r="-2" b="-2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4" name="Obraz 3" descr="Obraz zawierający scena, pomieszczenie, jadalnia&#10;&#10;Opis wygenerowany automatycznie">
            <a:extLst>
              <a:ext uri="{FF2B5EF4-FFF2-40B4-BE49-F238E27FC236}">
                <a16:creationId xmlns:a16="http://schemas.microsoft.com/office/drawing/2014/main" id="{A9BA0FDC-5A10-7DF9-C40D-876E634295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1" b="4039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7CD2EBFC-09FE-F851-B18E-57D437A86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9" r="13348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01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kontener, pudełko&#10;&#10;Opis wygenerowany automatycznie">
            <a:extLst>
              <a:ext uri="{FF2B5EF4-FFF2-40B4-BE49-F238E27FC236}">
                <a16:creationId xmlns:a16="http://schemas.microsoft.com/office/drawing/2014/main" id="{3502DB43-1DE8-0306-0499-D90D5D3AA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9" r="-2" b="30920"/>
          <a:stretch/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Obraz 4" descr="Obraz zawierający osoba, grupa, osoby, pomieszczenie&#10;&#10;Opis wygenerowany automatycznie">
            <a:extLst>
              <a:ext uri="{FF2B5EF4-FFF2-40B4-BE49-F238E27FC236}">
                <a16:creationId xmlns:a16="http://schemas.microsoft.com/office/drawing/2014/main" id="{62209160-50D2-E2D9-2FCF-D60AE74AF9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8" r="-3" b="3057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" name="Symbol zastępczy zawartości 4" descr="Obraz zawierający osoba, wewnątrz, sufit, osoby&#10;&#10;Opis wygenerowany automatycznie">
            <a:extLst>
              <a:ext uri="{FF2B5EF4-FFF2-40B4-BE49-F238E27FC236}">
                <a16:creationId xmlns:a16="http://schemas.microsoft.com/office/drawing/2014/main" id="{F7C9703B-8E1C-CDBD-B1C3-0C91C1338C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2" r="2" b="8675"/>
          <a:stretch/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2" name="Obraz 1" descr="Obraz zawierający podłoże, wewnątrz, osoba, osoby&#10;&#10;Opis wygenerowany automatycznie">
            <a:extLst>
              <a:ext uri="{FF2B5EF4-FFF2-40B4-BE49-F238E27FC236}">
                <a16:creationId xmlns:a16="http://schemas.microsoft.com/office/drawing/2014/main" id="{92CD003D-A91A-9835-C1D6-A2513F48F8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7" r="-2" b="5429"/>
          <a:stretch/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214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9035379A-3011-BC69-3626-F10F27417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32536" b="11214"/>
          <a:stretch/>
        </p:blipFill>
        <p:spPr>
          <a:xfrm>
            <a:off x="1" y="11"/>
            <a:ext cx="12191999" cy="685798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0951756-49D5-CE4C-1FAC-A982210CB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pl-PL" sz="5800" dirty="0"/>
              <a:t>Towarzystwo Miłośników Krosnowic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44E9D55-803D-5653-FFA1-2FB08D7C8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2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_2SEEDS">
      <a:dk1>
        <a:srgbClr val="000000"/>
      </a:dk1>
      <a:lt1>
        <a:srgbClr val="FFFFFF"/>
      </a:lt1>
      <a:dk2>
        <a:srgbClr val="412425"/>
      </a:dk2>
      <a:lt2>
        <a:srgbClr val="E2E8E8"/>
      </a:lt2>
      <a:accent1>
        <a:srgbClr val="C3292E"/>
      </a:accent1>
      <a:accent2>
        <a:srgbClr val="D53B80"/>
      </a:accent2>
      <a:accent3>
        <a:srgbClr val="D5763B"/>
      </a:accent3>
      <a:accent4>
        <a:srgbClr val="28BD38"/>
      </a:accent4>
      <a:accent5>
        <a:srgbClr val="33BA7A"/>
      </a:accent5>
      <a:accent6>
        <a:srgbClr val="26B5AD"/>
      </a:accent6>
      <a:hlink>
        <a:srgbClr val="30918E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30</Words>
  <Application>Microsoft Office PowerPoint</Application>
  <PresentationFormat>Panoramiczny</PresentationFormat>
  <Paragraphs>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0" baseType="lpstr">
      <vt:lpstr>Garamond</vt:lpstr>
      <vt:lpstr>SavonVTI</vt:lpstr>
      <vt:lpstr>Towarzystwo Miłośników Krosnowic</vt:lpstr>
      <vt:lpstr>Inicjator i organizator  życia społeczno-kulturalnego</vt:lpstr>
      <vt:lpstr>Prezentacja programu PowerPoint</vt:lpstr>
      <vt:lpstr>Prezentacja programu PowerPoint</vt:lpstr>
      <vt:lpstr>2021 BYŁ ROKIEM IGNAZA REIMANNA NA DOLNYM ŚLĄSKU </vt:lpstr>
      <vt:lpstr>Prezentacja programu PowerPoint</vt:lpstr>
      <vt:lpstr>Prezentacja programu PowerPoint</vt:lpstr>
      <vt:lpstr>Towarzystwo Miłośników Krosnowic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Towarzystwo Miłośników Krosnowic</dc:title>
  <dc:creator>Gosia</dc:creator>
  <cp:lastModifiedBy>Gosia</cp:lastModifiedBy>
  <cp:revision>4</cp:revision>
  <dcterms:created xsi:type="dcterms:W3CDTF">2022-09-15T19:53:29Z</dcterms:created>
  <dcterms:modified xsi:type="dcterms:W3CDTF">2022-09-27T18:48:21Z</dcterms:modified>
</cp:coreProperties>
</file>