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6" r:id="rId4"/>
    <p:sldId id="259" r:id="rId5"/>
    <p:sldId id="257" r:id="rId6"/>
    <p:sldId id="258" r:id="rId7"/>
    <p:sldId id="261" r:id="rId8"/>
    <p:sldId id="262" r:id="rId9"/>
    <p:sldId id="260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2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99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39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82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08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5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66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5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81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86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68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Wideo 15">
            <a:extLst>
              <a:ext uri="{FF2B5EF4-FFF2-40B4-BE49-F238E27FC236}">
                <a16:creationId xmlns:a16="http://schemas.microsoft.com/office/drawing/2014/main" id="{BD8328D6-B7EE-6084-9EDD-66720EBF2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9229582-0F0F-BD14-D7DD-542251E62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l-PL" sz="5200" b="1" dirty="0">
                <a:solidFill>
                  <a:srgbClr val="FFFFFF"/>
                </a:solidFill>
              </a:rPr>
              <a:t>Zrzeszenie Pszczelarzy </a:t>
            </a:r>
            <a:br>
              <a:rPr lang="pl-PL" sz="5200" b="1" dirty="0">
                <a:solidFill>
                  <a:srgbClr val="FFFFFF"/>
                </a:solidFill>
              </a:rPr>
            </a:br>
            <a:r>
              <a:rPr lang="pl-PL" sz="5200" b="1" dirty="0">
                <a:solidFill>
                  <a:srgbClr val="FFFFFF"/>
                </a:solidFill>
              </a:rPr>
              <a:t>Ziemi Kłodzkiej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06E832C-D91A-3E88-19EB-92C85D5AE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  <a:latin typeface="+mj-lt"/>
              </a:rPr>
              <a:t>Im. Weroniki kumko</a:t>
            </a:r>
          </a:p>
        </p:txBody>
      </p:sp>
    </p:spTree>
    <p:extLst>
      <p:ext uri="{BB962C8B-B14F-4D97-AF65-F5344CB8AC3E}">
        <p14:creationId xmlns:p14="http://schemas.microsoft.com/office/powerpoint/2010/main" val="120672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FB78E9-47E1-78EC-8837-6F35B43D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000" b="1" dirty="0"/>
              <a:t>Zrzeszenie Pszczelarzy Ziemi Kłodzkiej im. W. Kumko </a:t>
            </a:r>
          </a:p>
        </p:txBody>
      </p:sp>
      <p:pic>
        <p:nvPicPr>
          <p:cNvPr id="6" name="Symbol zastępczy zawartości 5" descr="Obraz zawierający osoba, wewnątrz, osoby, restauracja&#10;&#10;Opis wygenerowany automatycznie">
            <a:extLst>
              <a:ext uri="{FF2B5EF4-FFF2-40B4-BE49-F238E27FC236}">
                <a16:creationId xmlns:a16="http://schemas.microsoft.com/office/drawing/2014/main" id="{0C13FD18-424E-2B03-7094-6E4EFCA8AB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074990"/>
            <a:ext cx="5491199" cy="3663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ymbol zastępczy zawartości 7" descr="Obraz zawierający wewnątrz, osoba&#10;&#10;Opis wygenerowany automatycznie">
            <a:extLst>
              <a:ext uri="{FF2B5EF4-FFF2-40B4-BE49-F238E27FC236}">
                <a16:creationId xmlns:a16="http://schemas.microsoft.com/office/drawing/2014/main" id="{F4990825-01C9-1A0E-1D3F-ECA3EB6D32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50" y="2081047"/>
            <a:ext cx="5572625" cy="3716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2087D66-B135-7EE0-1114-AE7C3ADE3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90" y="2074990"/>
            <a:ext cx="1085808" cy="108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5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488AA0C-9595-5928-FA2E-4829A693C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02" y="297115"/>
            <a:ext cx="9229397" cy="6152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9742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DE6C370-2A28-5A43-7EC4-DC3A5CD47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06" y="1590314"/>
            <a:ext cx="3019097" cy="3019097"/>
          </a:xfrm>
          <a:prstGeom prst="rect">
            <a:avLst/>
          </a:prstGeom>
        </p:spPr>
      </p:pic>
      <p:pic>
        <p:nvPicPr>
          <p:cNvPr id="5" name="Obraz 4" descr="Obraz zawierający drzewo, zewnętrzne, trawa, zielony&#10;&#10;Opis wygenerowany automatycznie">
            <a:extLst>
              <a:ext uri="{FF2B5EF4-FFF2-40B4-BE49-F238E27FC236}">
                <a16:creationId xmlns:a16="http://schemas.microsoft.com/office/drawing/2014/main" id="{7B4C1D6B-8ED0-A546-1E7E-7A7A904E4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38" y="314873"/>
            <a:ext cx="9247790" cy="6165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36DE863-385B-482A-B38D-EB829B8D4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90" y="3862789"/>
            <a:ext cx="2734815" cy="2734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1999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zewnętrzne, osoby, grupa&#10;&#10;Opis wygenerowany automatycznie">
            <a:extLst>
              <a:ext uri="{FF2B5EF4-FFF2-40B4-BE49-F238E27FC236}">
                <a16:creationId xmlns:a16="http://schemas.microsoft.com/office/drawing/2014/main" id="{121AA06A-EFD9-BE69-FBFE-50E0ADC7F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67" y="75729"/>
            <a:ext cx="9183414" cy="6726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772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drzewo, zewnętrzne, osoba&#10;&#10;Opis wygenerowany automatycznie">
            <a:extLst>
              <a:ext uri="{FF2B5EF4-FFF2-40B4-BE49-F238E27FC236}">
                <a16:creationId xmlns:a16="http://schemas.microsoft.com/office/drawing/2014/main" id="{81A95C47-5981-E5C8-EE68-F8A1EF31C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14387"/>
            <a:ext cx="8191500" cy="5229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BACE68F-A9FA-A6FB-B9FF-CEEE44B64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28" y="4556890"/>
            <a:ext cx="1486722" cy="14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stół, stół w jadalni&#10;&#10;Opis wygenerowany automatycznie">
            <a:extLst>
              <a:ext uri="{FF2B5EF4-FFF2-40B4-BE49-F238E27FC236}">
                <a16:creationId xmlns:a16="http://schemas.microsoft.com/office/drawing/2014/main" id="{6FA0340F-4E16-51B6-B1BF-7EBA6EEE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80426"/>
            <a:ext cx="9735207" cy="6495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669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podłoże, wewnątrz, osoby&#10;&#10;Opis wygenerowany automatycznie">
            <a:extLst>
              <a:ext uri="{FF2B5EF4-FFF2-40B4-BE49-F238E27FC236}">
                <a16:creationId xmlns:a16="http://schemas.microsoft.com/office/drawing/2014/main" id="{0B0EDAE3-039B-C4F0-874D-F6E2820B6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1" y="228595"/>
            <a:ext cx="8104133" cy="5408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 descr="Obraz zawierający roślina, kwiat&#10;&#10;Opis wygenerowany automatycznie">
            <a:extLst>
              <a:ext uri="{FF2B5EF4-FFF2-40B4-BE49-F238E27FC236}">
                <a16:creationId xmlns:a16="http://schemas.microsoft.com/office/drawing/2014/main" id="{D863CC02-78CC-9539-8491-0A7D10F14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00" y="4256924"/>
            <a:ext cx="3015315" cy="2035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026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roślina, kwiat, aster, stokrotka&#10;&#10;Opis wygenerowany automatycznie">
            <a:extLst>
              <a:ext uri="{FF2B5EF4-FFF2-40B4-BE49-F238E27FC236}">
                <a16:creationId xmlns:a16="http://schemas.microsoft.com/office/drawing/2014/main" id="{BCFDDCB7-6768-6D5F-FD4F-6BFB7D8DC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07" y="1497053"/>
            <a:ext cx="7307210" cy="4643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22BF5E16-57DA-835B-D834-DD69FA6B8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000" b="1" dirty="0"/>
              <a:t>Zrzeszenie Pszczelarzy Ziemi Kłodzkiem im. W. Kumko </a:t>
            </a:r>
          </a:p>
        </p:txBody>
      </p:sp>
    </p:spTree>
    <p:extLst>
      <p:ext uri="{BB962C8B-B14F-4D97-AF65-F5344CB8AC3E}">
        <p14:creationId xmlns:p14="http://schemas.microsoft.com/office/powerpoint/2010/main" val="1302513636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DarkSeedLeftStep">
      <a:dk1>
        <a:srgbClr val="000000"/>
      </a:dk1>
      <a:lt1>
        <a:srgbClr val="FFFFFF"/>
      </a:lt1>
      <a:dk2>
        <a:srgbClr val="37371F"/>
      </a:dk2>
      <a:lt2>
        <a:srgbClr val="E7E2E8"/>
      </a:lt2>
      <a:accent1>
        <a:srgbClr val="47B830"/>
      </a:accent1>
      <a:accent2>
        <a:srgbClr val="76B223"/>
      </a:accent2>
      <a:accent3>
        <a:srgbClr val="A6A72C"/>
      </a:accent3>
      <a:accent4>
        <a:srgbClr val="C58427"/>
      </a:accent4>
      <a:accent5>
        <a:srgbClr val="D75339"/>
      </a:accent5>
      <a:accent6>
        <a:srgbClr val="C5274E"/>
      </a:accent6>
      <a:hlink>
        <a:srgbClr val="BF6A3F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27</Words>
  <Application>Microsoft Office PowerPoint</Application>
  <PresentationFormat>Panoramiczny</PresentationFormat>
  <Paragraphs>4</Paragraphs>
  <Slides>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Batang</vt:lpstr>
      <vt:lpstr>Arial</vt:lpstr>
      <vt:lpstr>Avenir Next LT Pro Light</vt:lpstr>
      <vt:lpstr>AlignmentVTI</vt:lpstr>
      <vt:lpstr>Zrzeszenie Pszczelarzy  Ziemi Kłodzkiej </vt:lpstr>
      <vt:lpstr>Zrzeszenie Pszczelarzy Ziemi Kłodzkiej im. W. Kumko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Zrzeszenie Pszczelarzy Ziemi Kłodzkiem im. W. Kumko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Zrzeszenie Pszczelarzy  Ziemi Kłodzkiej</dc:title>
  <dc:creator>Gosia</dc:creator>
  <cp:lastModifiedBy>Gosia</cp:lastModifiedBy>
  <cp:revision>3</cp:revision>
  <dcterms:created xsi:type="dcterms:W3CDTF">2022-09-15T19:11:14Z</dcterms:created>
  <dcterms:modified xsi:type="dcterms:W3CDTF">2022-09-16T03:39:43Z</dcterms:modified>
</cp:coreProperties>
</file>