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7" r:id="rId4"/>
    <p:sldId id="262" r:id="rId5"/>
    <p:sldId id="268" r:id="rId6"/>
    <p:sldId id="258" r:id="rId7"/>
    <p:sldId id="260" r:id="rId8"/>
    <p:sldId id="263" r:id="rId9"/>
    <p:sldId id="259" r:id="rId10"/>
    <p:sldId id="264" r:id="rId11"/>
    <p:sldId id="266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142AA7-CB4B-44FD-6337-4C6ACDE978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7936283-82A1-0495-D4AD-F0778B585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FB5FB99-9554-9746-AD60-88E282B43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68A2-7F24-4459-8EAF-808604464611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231DFD0-5386-5ABC-4A68-A51376E2E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73EEFD8-6A1B-6E7E-DC30-2A3D10405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96B9-EBB2-49DD-950D-149B094DC8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2137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859E89-3ECC-7A23-5002-C34836FB3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3B19F0D-AB6C-1296-9FA7-787E024BB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4E0350-C60A-0132-1179-540A0CA55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68A2-7F24-4459-8EAF-808604464611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9A02266-9E61-7E9D-1B94-58FCFA4FE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BF47028-6ABA-8987-CC9E-F4D4224A5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96B9-EBB2-49DD-950D-149B094DC8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5257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CBCE331-7EEC-9165-F8C1-5932387737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A21AF32-92BD-056A-4B32-A7DD9760B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BAF0960-BD4D-2068-EB48-3F28B2DA7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68A2-7F24-4459-8EAF-808604464611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F39B75B-14A7-F98E-4D14-DFEB6EC95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6EE6907-38F6-E193-D9C0-67E0BA2A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96B9-EBB2-49DD-950D-149B094DC8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3334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E3389C-3554-2255-A684-81B2D6AF1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7FDD46F-96DC-5F8E-C437-2629FE3A9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B4DEF1A-1A98-B30C-21C9-A9DF15D2C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68A2-7F24-4459-8EAF-808604464611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9CE032F-7A62-71C4-252E-78F8D18E4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CDAB3CF-E5F3-C5AB-DC25-22BB935A7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96B9-EBB2-49DD-950D-149B094DC8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817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45D464-DB35-810B-8245-3B8F09B11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C7CDCEA-BF56-C720-B6F4-2B15F9B2C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9BC244B-8603-B39D-3654-4C7380496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68A2-7F24-4459-8EAF-808604464611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C52DBBE-D561-D8AA-4BC0-0184A1ECB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1194954-8B6C-DA30-C241-5F994DC9D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96B9-EBB2-49DD-950D-149B094DC8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7317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861DD7-9BC4-050A-5406-B28CEBB6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A5CBE6-9377-3142-27B1-91BA2D0ACA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95258DE-CCE6-78FD-796C-5881D8682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2A06478-01D3-7F86-B45A-946579F9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68A2-7F24-4459-8EAF-808604464611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7E8954A-316B-A144-AD4B-E39861995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0D95F1E-81DA-D739-1BF4-CE9F5A6C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96B9-EBB2-49DD-950D-149B094DC8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0967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0AF15B-2EB4-068F-9ECD-B8C6E19AF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4BA73C0-E1F9-EECE-5EA6-7B7F2819E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AE84E6E-133E-2E5B-30F2-61468D271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74AD704-1CCF-83EB-12A9-641BEAF640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FDDE994-14F5-0CB9-D86A-78515CA35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F4BA10A-6C0C-2EF6-FADC-A7CEAF0DB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68A2-7F24-4459-8EAF-808604464611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815AB79-E599-134B-1902-27A4CAF4A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7AA1A1C-3A24-7C74-D9EB-917530974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96B9-EBB2-49DD-950D-149B094DC8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1641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DB1013-C777-C596-2800-339A4E78E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7C78878-E03A-C5B5-6127-75FC3ABD7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68A2-7F24-4459-8EAF-808604464611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815628C-2FF7-D30B-07B7-96ED24628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06E34B0-5235-3C13-EEBB-C1C4F9D47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96B9-EBB2-49DD-950D-149B094DC8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3348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CD38E0E-4BDC-21DA-85A3-4047175C8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68A2-7F24-4459-8EAF-808604464611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20A4B47-5BE6-09B4-C9F5-AA9D3A502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04C576A-A115-1CAA-EB24-DF73FE22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96B9-EBB2-49DD-950D-149B094DC8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1273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98B62F-D262-7A06-8C30-A5E3EF67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00E864-7C9A-216C-3F0B-3B80F34E5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0E672DB-44A1-7A2B-E7AD-7280EA47F4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074F1C9-E0DF-B682-BD2D-F014866B7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68A2-7F24-4459-8EAF-808604464611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CC34904-791D-883E-4721-1043ACF0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F09DCA3-E718-0655-7E6F-ED2F370B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96B9-EBB2-49DD-950D-149B094DC8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7045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7A1B0D-C187-2D07-E3A0-012075C4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5B47F72-7C57-510B-238E-2731EDCEFD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BD4DD79-B6F8-40F5-B664-C591010F0E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09E6D78-9A1C-1C57-53FC-92EE52958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68A2-7F24-4459-8EAF-808604464611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5FA689F-795C-745D-1040-FF8E587A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64E9674-4D1C-A652-B5C1-F171A878D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96B9-EBB2-49DD-950D-149B094DC8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554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3954832-1025-F40D-5600-56DD9187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0EAC346-FFAA-498A-72C8-E664428FA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670FB01-6EA6-AE54-E2BC-E6A8CCD04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968A2-7F24-4459-8EAF-808604464611}" type="datetimeFigureOut">
              <a:rPr lang="pl-PL" smtClean="0"/>
              <a:t>16.09.2022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0A74F05-ED27-7FF9-7153-4EFF4A5362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F112D43-04A8-578B-B424-CAC0FA1F5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496B9-EBB2-49DD-950D-149B094DC8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627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CC4B54E-6301-AF31-86B4-4A28E5B96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9" y="254577"/>
            <a:ext cx="11963190" cy="60925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03447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45DFC74-D9FC-CEE3-E0C4-019CEC718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45" y="205894"/>
            <a:ext cx="9669318" cy="6446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0858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4D3EDC4-810B-7617-ABBF-BD7CD1DB0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920" y="147008"/>
            <a:ext cx="4542539" cy="64468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DE4A44C-6563-50B2-2129-7BEF6AF49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463" y="3648364"/>
            <a:ext cx="3358488" cy="2238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D33024A-0D79-6AF4-3880-0AC1E059A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67051" y="1319493"/>
            <a:ext cx="6462280" cy="4308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2823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81A282A4-57CF-3280-4981-4DEC247C7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46" y="145241"/>
            <a:ext cx="9812829" cy="6541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65301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A3CB14C-19B5-CBDC-8A78-A29AF9D30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47" y="175492"/>
            <a:ext cx="9931725" cy="6437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8867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B45F4D2B-9A38-EEAB-A079-83A503444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95" y="186666"/>
            <a:ext cx="7553350" cy="6563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49889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6BA43A6-D339-87AE-1451-9625FB4A2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87" y="128538"/>
            <a:ext cx="4936258" cy="65816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8815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AFEE580-5548-13F1-5CF7-DE449DFC0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49950" y="1273452"/>
            <a:ext cx="6455206" cy="42882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5079103-F9F2-81BC-9031-2A9DB1F3D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898" y="204958"/>
            <a:ext cx="4507625" cy="30050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3856948-4868-E7CE-38A1-7853D8201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75" y="3647960"/>
            <a:ext cx="4531272" cy="3020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2425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B299D43C-A70F-2113-A967-F61CDDEB6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91" y="138160"/>
            <a:ext cx="9872518" cy="65816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3964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854B5A9-B654-8B4B-9D7B-231412BB4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068" y="227064"/>
            <a:ext cx="4636655" cy="61822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DD6E849-DBBB-43FA-581A-258657461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4" y="235534"/>
            <a:ext cx="4636656" cy="618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B20FA89-D870-98B2-22A4-D0BD8F664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977" y="4213787"/>
            <a:ext cx="3745023" cy="2496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82492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85CD313-5EB7-0806-A38D-6802C0F4B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380" y="246034"/>
            <a:ext cx="4699626" cy="6403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7B95C85-53EA-C372-AC1A-76F0A6C8F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21" y="230268"/>
            <a:ext cx="5876597" cy="39177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A95D9C6-C3E6-CD78-9F1A-82E52DDF7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50" y="4284145"/>
            <a:ext cx="3293714" cy="2195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894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Panoramiczny</PresentationFormat>
  <Paragraphs>0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Gosia</dc:creator>
  <cp:lastModifiedBy>Gosia</cp:lastModifiedBy>
  <cp:revision>3</cp:revision>
  <dcterms:created xsi:type="dcterms:W3CDTF">2022-09-16T02:51:17Z</dcterms:created>
  <dcterms:modified xsi:type="dcterms:W3CDTF">2022-09-16T03:32:23Z</dcterms:modified>
</cp:coreProperties>
</file>