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6" r:id="rId3"/>
    <p:sldId id="262" r:id="rId4"/>
    <p:sldId id="258" r:id="rId5"/>
    <p:sldId id="261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pl-PL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0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409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86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333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50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150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04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1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49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7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39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9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874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047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73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27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64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65362E9-99B6-4EC1-BC6B-72FCA8BFD715}" type="datetimeFigureOut">
              <a:rPr lang="pl-PL" smtClean="0"/>
              <a:t>27.09.2022</a:t>
            </a:fld>
            <a:endParaRPr lang="pl-PL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9EBE7AA-97A3-44D5-BD17-6113F9CB23D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586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CC4A53C-56A8-0CA7-9050-4B26F5C0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38" y="1962808"/>
            <a:ext cx="5580993" cy="2998662"/>
          </a:xfrm>
        </p:spPr>
        <p:txBody>
          <a:bodyPr/>
          <a:lstStyle/>
          <a:p>
            <a:r>
              <a:rPr lang="pl-PL" sz="6500" b="1" dirty="0"/>
              <a:t>Młodzieżowa Drużyna Pożarnicza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1D6161F-BDAA-BEA0-B1F3-D9F8EA6FA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1745" y="2349061"/>
            <a:ext cx="5580993" cy="2998662"/>
          </a:xfrm>
        </p:spPr>
        <p:txBody>
          <a:bodyPr>
            <a:noAutofit/>
          </a:bodyPr>
          <a:lstStyle/>
          <a:p>
            <a:pPr algn="ctr"/>
            <a:r>
              <a:rPr lang="pl-PL" sz="4000" dirty="0"/>
              <a:t> </a:t>
            </a:r>
            <a:r>
              <a:rPr lang="pl-PL" sz="4800" b="1" dirty="0" err="1"/>
              <a:t>WojciechowicE</a:t>
            </a:r>
            <a:r>
              <a:rPr lang="pl-PL" sz="4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15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9B7F34B-B720-4924-989C-4C86F1673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5A59BB-AC66-4BF0-84DF-A0EAAFA75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6BFC61F-766A-4716-A02F-513C4B414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0107916-D5E9-45F4-B0C9-8AC42FAAE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6F95F04-B8CE-4796-86C5-B82C595605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5133A8C-A2DC-41D0-8631-6C46A24A0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F59A2DE-FCD0-42A5-98E2-C4A80D9B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12A4EA8-DAC7-4AF6-9FD6-9879C9B75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A5BBACEE-1F79-49C4-A811-8A969A6FC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59EBD8D-506A-4653-B301-750C47F4A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2E8BD2A-4014-4DC6-A228-4ECE6A0AA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0E230E-70E3-4816-B34C-60081C198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B83E67D-EC2D-4F62-B68C-E7E941F2F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656D94-EA3C-4DE5-8ACE-F017877DC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F2336D-545C-4580-A987-E34CB8D030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72122C-5459-4226-A789-400922409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6CD720A-34B1-4FB2-B122-4864FF2AEF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E0D36AA-4D88-4918-B42F-4F65F96FC2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2BE0E7D-C7E7-4D36-81EF-3609D2F28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83737097-3995-4011-B02C-1D81B79A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926F05A5-8383-494D-B689-1FB4561CE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DAE4DD2-048E-4DF4-89CD-D15DF5CF2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C80A42D-5C95-4626-956B-6DFFE9379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" name="Tytuł 3">
            <a:extLst>
              <a:ext uri="{FF2B5EF4-FFF2-40B4-BE49-F238E27FC236}">
                <a16:creationId xmlns:a16="http://schemas.microsoft.com/office/drawing/2014/main" id="{BCC4A53C-56A8-0CA7-9050-4B26F5C0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771" y="437513"/>
            <a:ext cx="6232398" cy="59543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>
                <a:solidFill>
                  <a:schemeClr val="tx2"/>
                </a:solidFill>
              </a:rPr>
              <a:t>Uczy</a:t>
            </a:r>
            <a:br>
              <a:rPr lang="en-US" sz="6600">
                <a:solidFill>
                  <a:schemeClr val="tx2"/>
                </a:solidFill>
              </a:rPr>
            </a:br>
            <a:r>
              <a:rPr lang="en-US" sz="6600">
                <a:solidFill>
                  <a:schemeClr val="tx2"/>
                </a:solidFill>
              </a:rPr>
              <a:t>Bawi  Wychowuje 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1D6161F-BDAA-BEA0-B1F3-D9F8EA6FA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1257" y="1172776"/>
            <a:ext cx="3290257" cy="45124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solidFill>
                  <a:schemeClr val="accent1">
                    <a:lumMod val="60000"/>
                    <a:lumOff val="40000"/>
                  </a:schemeClr>
                </a:solidFill>
              </a:rPr>
              <a:t> WojciechowicE </a:t>
            </a:r>
          </a:p>
        </p:txBody>
      </p:sp>
    </p:spTree>
    <p:extLst>
      <p:ext uri="{BB962C8B-B14F-4D97-AF65-F5344CB8AC3E}">
        <p14:creationId xmlns:p14="http://schemas.microsoft.com/office/powerpoint/2010/main" val="17001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0">
            <a:extLst>
              <a:ext uri="{FF2B5EF4-FFF2-40B4-BE49-F238E27FC236}">
                <a16:creationId xmlns:a16="http://schemas.microsoft.com/office/drawing/2014/main" id="{46D75838-7FA2-4AAF-9C77-E34C3B4AD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8" name="Rectangle 22">
            <a:extLst>
              <a:ext uri="{FF2B5EF4-FFF2-40B4-BE49-F238E27FC236}">
                <a16:creationId xmlns:a16="http://schemas.microsoft.com/office/drawing/2014/main" id="{206B0C47-1CFB-42F6-B66C-063C5B601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7F85B938-6BC7-4B98-9953-B70B3646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Obraz 4" descr="Obraz zawierający trawa, osoba, zewnętrzne, stojące&#10;&#10;Opis wygenerowany automatycznie">
            <a:extLst>
              <a:ext uri="{FF2B5EF4-FFF2-40B4-BE49-F238E27FC236}">
                <a16:creationId xmlns:a16="http://schemas.microsoft.com/office/drawing/2014/main" id="{72BA8216-B5D8-2734-99AF-51F1D479C6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r="12565" b="3"/>
          <a:stretch/>
        </p:blipFill>
        <p:spPr>
          <a:xfrm>
            <a:off x="1126067" y="1407546"/>
            <a:ext cx="4728634" cy="4036762"/>
          </a:xfrm>
          <a:prstGeom prst="rect">
            <a:avLst/>
          </a:prstGeom>
        </p:spPr>
      </p:pic>
      <p:pic>
        <p:nvPicPr>
          <p:cNvPr id="3" name="Obraz 2" descr="Obraz zawierający trawa, zewnętrzne, drzewo, osoba&#10;&#10;Opis wygenerowany automatycznie">
            <a:extLst>
              <a:ext uri="{FF2B5EF4-FFF2-40B4-BE49-F238E27FC236}">
                <a16:creationId xmlns:a16="http://schemas.microsoft.com/office/drawing/2014/main" id="{9BE6923C-D645-0ABB-F454-08351B0A31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3" r="19466" b="-1"/>
          <a:stretch/>
        </p:blipFill>
        <p:spPr>
          <a:xfrm>
            <a:off x="6337301" y="1386570"/>
            <a:ext cx="4728634" cy="407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3" name="Obraz 2" descr="Obraz zawierający trawa, osoba, dziecko, młode&#10;&#10;Opis wygenerowany automatycznie">
            <a:extLst>
              <a:ext uri="{FF2B5EF4-FFF2-40B4-BE49-F238E27FC236}">
                <a16:creationId xmlns:a16="http://schemas.microsoft.com/office/drawing/2014/main" id="{266C14FE-DC9D-EBE6-885B-E728F4DCE2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758" y="1507550"/>
            <a:ext cx="8539776" cy="38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trawa, dziecko, mały, zewnętrzne&#10;&#10;Opis wygenerowany automatycznie">
            <a:extLst>
              <a:ext uri="{FF2B5EF4-FFF2-40B4-BE49-F238E27FC236}">
                <a16:creationId xmlns:a16="http://schemas.microsoft.com/office/drawing/2014/main" id="{6C23800C-2543-9B95-56A1-EA484A105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r="3962" b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Obraz 6" descr="Obraz zawierający osoba, dziecko, mały, chłopiec&#10;&#10;Opis wygenerowany automatycznie">
            <a:extLst>
              <a:ext uri="{FF2B5EF4-FFF2-40B4-BE49-F238E27FC236}">
                <a16:creationId xmlns:a16="http://schemas.microsoft.com/office/drawing/2014/main" id="{B98B57A0-F56B-FFCA-897F-42F0A34EB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2" b="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Obraz 2" descr="Obraz zawierający dziecko, mały, chłopiec, młode&#10;&#10;Opis wygenerowany automatycznie">
            <a:extLst>
              <a:ext uri="{FF2B5EF4-FFF2-40B4-BE49-F238E27FC236}">
                <a16:creationId xmlns:a16="http://schemas.microsoft.com/office/drawing/2014/main" id="{9016C400-D487-7292-27A3-B1DFDBBDCF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6" r="28704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3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ewnętrzne, drzewo, ciężarówka&#10;&#10;Opis wygenerowany automatycznie">
            <a:extLst>
              <a:ext uri="{FF2B5EF4-FFF2-40B4-BE49-F238E27FC236}">
                <a16:creationId xmlns:a16="http://schemas.microsoft.com/office/drawing/2014/main" id="{F1C0C021-1E12-94BC-CDD6-13F2D6BA1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381"/>
            <a:ext cx="12192000" cy="54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413FA1-397F-46E2-A861-9BA093EF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rawa, zewnętrzne, drzewo, ciężarówka&#10;&#10;Opis wygenerowany automatycznie">
            <a:extLst>
              <a:ext uri="{FF2B5EF4-FFF2-40B4-BE49-F238E27FC236}">
                <a16:creationId xmlns:a16="http://schemas.microsoft.com/office/drawing/2014/main" id="{9EE41761-57C8-4D32-7D65-4C8F9E98A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40903" b="-1"/>
          <a:stretch/>
        </p:blipFill>
        <p:spPr>
          <a:xfrm>
            <a:off x="643467" y="643467"/>
            <a:ext cx="5372100" cy="5571066"/>
          </a:xfrm>
          <a:prstGeom prst="rect">
            <a:avLst/>
          </a:prstGeom>
        </p:spPr>
      </p:pic>
      <p:pic>
        <p:nvPicPr>
          <p:cNvPr id="3" name="Obraz 2" descr="Obraz zawierający trawa, zewnętrzne, kufer&#10;&#10;Opis wygenerowany automatycznie">
            <a:extLst>
              <a:ext uri="{FF2B5EF4-FFF2-40B4-BE49-F238E27FC236}">
                <a16:creationId xmlns:a16="http://schemas.microsoft.com/office/drawing/2014/main" id="{0ED031DB-430C-FF6D-AAA6-65A260F8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 r="37393" b="-1"/>
          <a:stretch/>
        </p:blipFill>
        <p:spPr>
          <a:xfrm>
            <a:off x="6176434" y="643467"/>
            <a:ext cx="5372098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4B308B-0C51-4BF8-8534-E8A749AC9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572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rawa, zewnętrzne, drzewo, pole&#10;&#10;Opis wygenerowany automatycznie">
            <a:extLst>
              <a:ext uri="{FF2B5EF4-FFF2-40B4-BE49-F238E27FC236}">
                <a16:creationId xmlns:a16="http://schemas.microsoft.com/office/drawing/2014/main" id="{ACD2AF43-66BE-C45B-A1AD-7722227AD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381"/>
            <a:ext cx="12192000" cy="549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 (sala konferencyjna)">
  <a:themeElements>
    <a:clrScheme name="Jon (sala konferencyjna)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Jon (sala konferencyjna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 (sala konferencyjna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F1C4790-FE3C-4020-8CA7-00621DA7BB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27</TotalTime>
  <Words>11</Words>
  <Application>Microsoft Office PowerPoint</Application>
  <PresentationFormat>Panoramiczny</PresentationFormat>
  <Paragraphs>4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Jon (sala konferencyjna)</vt:lpstr>
      <vt:lpstr>Młodzieżowa Drużyna Pożarnicza</vt:lpstr>
      <vt:lpstr>Uczy Bawi  Wychowuje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Młodzieżowa Drużyna Pożarnicza</dc:title>
  <dc:creator>Gosia</dc:creator>
  <cp:lastModifiedBy>Gosia</cp:lastModifiedBy>
  <cp:revision>4</cp:revision>
  <dcterms:created xsi:type="dcterms:W3CDTF">2022-09-11T13:48:32Z</dcterms:created>
  <dcterms:modified xsi:type="dcterms:W3CDTF">2022-09-27T18:05:55Z</dcterms:modified>
</cp:coreProperties>
</file>