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61" r:id="rId4"/>
    <p:sldId id="259" r:id="rId5"/>
    <p:sldId id="258" r:id="rId6"/>
    <p:sldId id="264" r:id="rId7"/>
    <p:sldId id="257" r:id="rId8"/>
    <p:sldId id="269" r:id="rId9"/>
    <p:sldId id="277" r:id="rId10"/>
    <p:sldId id="273" r:id="rId11"/>
    <p:sldId id="274" r:id="rId12"/>
    <p:sldId id="272" r:id="rId13"/>
    <p:sldId id="275" r:id="rId14"/>
    <p:sldId id="276" r:id="rId15"/>
    <p:sldId id="265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A0F4A-5C94-4D34-A1E6-B131E1B6920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86E812-1CC8-4DBA-9BF2-D1A80DD36151}">
      <dgm:prSet/>
      <dgm:spPr/>
      <dgm:t>
        <a:bodyPr/>
        <a:lstStyle/>
        <a:p>
          <a:endParaRPr lang="en-US" dirty="0"/>
        </a:p>
      </dgm:t>
    </dgm:pt>
    <dgm:pt modelId="{C2A5461A-4B68-424F-A032-180F96641B85}" type="parTrans" cxnId="{B90365DA-DAC4-462E-83A9-0C38443A6BFC}">
      <dgm:prSet/>
      <dgm:spPr/>
      <dgm:t>
        <a:bodyPr/>
        <a:lstStyle/>
        <a:p>
          <a:endParaRPr lang="en-US"/>
        </a:p>
      </dgm:t>
    </dgm:pt>
    <dgm:pt modelId="{0CA128D6-42FF-49E0-BF7D-750CBB454735}" type="sibTrans" cxnId="{B90365DA-DAC4-462E-83A9-0C38443A6BFC}">
      <dgm:prSet/>
      <dgm:spPr/>
      <dgm:t>
        <a:bodyPr/>
        <a:lstStyle/>
        <a:p>
          <a:endParaRPr lang="en-US"/>
        </a:p>
      </dgm:t>
    </dgm:pt>
    <dgm:pt modelId="{65305AF0-71B9-4A0B-9060-FAE8C50F0E27}">
      <dgm:prSet/>
      <dgm:spPr/>
      <dgm:t>
        <a:bodyPr/>
        <a:lstStyle/>
        <a:p>
          <a:r>
            <a:rPr lang="pl-PL" b="1" i="0" dirty="0"/>
            <a:t>Mikroregion </a:t>
          </a:r>
          <a:r>
            <a:rPr lang="pl-PL" b="1" i="0" dirty="0" err="1"/>
            <a:t>Klátovské</a:t>
          </a:r>
          <a:r>
            <a:rPr lang="pl-PL" b="1" i="0" dirty="0"/>
            <a:t> </a:t>
          </a:r>
          <a:r>
            <a:rPr lang="pl-PL" b="1" i="0" dirty="0" err="1"/>
            <a:t>rameno</a:t>
          </a:r>
          <a:r>
            <a:rPr lang="pl-PL" b="1" i="0" u="sng" dirty="0"/>
            <a:t> (SK)</a:t>
          </a:r>
          <a:endParaRPr lang="en-US" i="0" dirty="0"/>
        </a:p>
      </dgm:t>
    </dgm:pt>
    <dgm:pt modelId="{08C65880-8947-4A0D-B4AE-B57BCDDE722C}" type="parTrans" cxnId="{CE37DB0B-3406-444D-9549-1DDA1765D0DB}">
      <dgm:prSet/>
      <dgm:spPr/>
      <dgm:t>
        <a:bodyPr/>
        <a:lstStyle/>
        <a:p>
          <a:endParaRPr lang="en-US"/>
        </a:p>
      </dgm:t>
    </dgm:pt>
    <dgm:pt modelId="{594EA623-A7C6-472C-A6DC-EB6C18B8DBF5}" type="sibTrans" cxnId="{CE37DB0B-3406-444D-9549-1DDA1765D0DB}">
      <dgm:prSet/>
      <dgm:spPr/>
      <dgm:t>
        <a:bodyPr/>
        <a:lstStyle/>
        <a:p>
          <a:endParaRPr lang="en-US"/>
        </a:p>
      </dgm:t>
    </dgm:pt>
    <dgm:pt modelId="{E95F6E5D-2B12-4AFA-926D-619CDB2486A9}">
      <dgm:prSet/>
      <dgm:spPr/>
      <dgm:t>
        <a:bodyPr/>
        <a:lstStyle/>
        <a:p>
          <a:r>
            <a:rPr lang="pl-PL" b="1" dirty="0"/>
            <a:t>Gmina </a:t>
          </a:r>
          <a:r>
            <a:rPr lang="pl-PL" b="1" dirty="0" err="1"/>
            <a:t>Tényő</a:t>
          </a:r>
          <a:r>
            <a:rPr lang="pl-PL" b="1" dirty="0"/>
            <a:t> (HU)</a:t>
          </a:r>
          <a:endParaRPr lang="en-US" dirty="0"/>
        </a:p>
      </dgm:t>
    </dgm:pt>
    <dgm:pt modelId="{F71818F6-F0AD-4E28-B327-80FA372C9E45}" type="parTrans" cxnId="{0D6B09DC-6592-4FC7-A60C-B49D9BE75EFB}">
      <dgm:prSet/>
      <dgm:spPr/>
      <dgm:t>
        <a:bodyPr/>
        <a:lstStyle/>
        <a:p>
          <a:endParaRPr lang="en-US"/>
        </a:p>
      </dgm:t>
    </dgm:pt>
    <dgm:pt modelId="{9F5BCE17-91F4-45C8-97F4-3269797A0150}" type="sibTrans" cxnId="{0D6B09DC-6592-4FC7-A60C-B49D9BE75EFB}">
      <dgm:prSet/>
      <dgm:spPr/>
      <dgm:t>
        <a:bodyPr/>
        <a:lstStyle/>
        <a:p>
          <a:endParaRPr lang="en-US"/>
        </a:p>
      </dgm:t>
    </dgm:pt>
    <dgm:pt modelId="{1EFD9659-44F4-435A-A8E5-B9B61A01F1E0}">
      <dgm:prSet/>
      <dgm:spPr/>
      <dgm:t>
        <a:bodyPr/>
        <a:lstStyle/>
        <a:p>
          <a:r>
            <a:rPr lang="pl-PL" b="1" dirty="0"/>
            <a:t>Gmina Kłodzko (PL) </a:t>
          </a:r>
          <a:endParaRPr lang="en-US" dirty="0"/>
        </a:p>
      </dgm:t>
    </dgm:pt>
    <dgm:pt modelId="{12043D66-8D4A-441C-9863-9FC293295B57}" type="parTrans" cxnId="{130652EA-285B-4532-B06A-8CFD1E168244}">
      <dgm:prSet/>
      <dgm:spPr/>
      <dgm:t>
        <a:bodyPr/>
        <a:lstStyle/>
        <a:p>
          <a:endParaRPr lang="en-US"/>
        </a:p>
      </dgm:t>
    </dgm:pt>
    <dgm:pt modelId="{774B5B06-EBF0-413C-A211-94FC65B49253}" type="sibTrans" cxnId="{130652EA-285B-4532-B06A-8CFD1E168244}">
      <dgm:prSet/>
      <dgm:spPr/>
      <dgm:t>
        <a:bodyPr/>
        <a:lstStyle/>
        <a:p>
          <a:endParaRPr lang="en-US"/>
        </a:p>
      </dgm:t>
    </dgm:pt>
    <dgm:pt modelId="{A90B9D3E-718A-470C-B88C-6DFBEDD077E3}" type="pres">
      <dgm:prSet presAssocID="{D81A0F4A-5C94-4D34-A1E6-B131E1B692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36C0E58-ED6D-46A9-BCB6-1CFA5C189511}" type="pres">
      <dgm:prSet presAssocID="{D81A0F4A-5C94-4D34-A1E6-B131E1B6920D}" presName="dummyMaxCanvas" presStyleCnt="0">
        <dgm:presLayoutVars/>
      </dgm:prSet>
      <dgm:spPr/>
    </dgm:pt>
    <dgm:pt modelId="{DEDEE0C4-60CA-4321-8E87-F7EEF7006F6C}" type="pres">
      <dgm:prSet presAssocID="{D81A0F4A-5C94-4D34-A1E6-B131E1B6920D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74E0B8-1F3A-4989-A516-1BF20FA10AA6}" type="pres">
      <dgm:prSet presAssocID="{D81A0F4A-5C94-4D34-A1E6-B131E1B6920D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82C79D-8A76-4EA7-8E2A-8F5A316A8C6A}" type="pres">
      <dgm:prSet presAssocID="{D81A0F4A-5C94-4D34-A1E6-B131E1B6920D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A5C4A8-5ADD-421E-B12C-B89C13AA5268}" type="pres">
      <dgm:prSet presAssocID="{D81A0F4A-5C94-4D34-A1E6-B131E1B6920D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DD1DE5-969E-42BB-84A2-2EF8C2DE8470}" type="pres">
      <dgm:prSet presAssocID="{D81A0F4A-5C94-4D34-A1E6-B131E1B6920D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B920A9-7D6E-4542-82E8-E4176CFD3493}" type="pres">
      <dgm:prSet presAssocID="{D81A0F4A-5C94-4D34-A1E6-B131E1B6920D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CDC50F-952F-4438-904A-D89DE42D0B79}" type="pres">
      <dgm:prSet presAssocID="{D81A0F4A-5C94-4D34-A1E6-B131E1B6920D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8E98C2-340A-438B-847D-481E18A7FF9B}" type="pres">
      <dgm:prSet presAssocID="{D81A0F4A-5C94-4D34-A1E6-B131E1B6920D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7AD96E-4239-401D-8C33-3E37A3DDA149}" type="pres">
      <dgm:prSet presAssocID="{D81A0F4A-5C94-4D34-A1E6-B131E1B6920D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C8C2E8-F3A1-4305-9F8D-37FBAC279E3C}" type="pres">
      <dgm:prSet presAssocID="{D81A0F4A-5C94-4D34-A1E6-B131E1B6920D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44D6CB-F932-44BD-935F-6BF92C289564}" type="pres">
      <dgm:prSet presAssocID="{D81A0F4A-5C94-4D34-A1E6-B131E1B6920D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56AACE-45AC-427F-BBBB-F23EC30204A3}" type="presOf" srcId="{1EFD9659-44F4-435A-A8E5-B9B61A01F1E0}" destId="{2CA5C4A8-5ADD-421E-B12C-B89C13AA5268}" srcOrd="0" destOrd="0" presId="urn:microsoft.com/office/officeart/2005/8/layout/vProcess5"/>
    <dgm:cxn modelId="{79447AA6-197F-4176-9D5C-3D91762E883D}" type="presOf" srcId="{0CA128D6-42FF-49E0-BF7D-750CBB454735}" destId="{1FDD1DE5-969E-42BB-84A2-2EF8C2DE8470}" srcOrd="0" destOrd="0" presId="urn:microsoft.com/office/officeart/2005/8/layout/vProcess5"/>
    <dgm:cxn modelId="{374A8010-F64A-4440-8A0C-1B58B2BF746F}" type="presOf" srcId="{65305AF0-71B9-4A0B-9060-FAE8C50F0E27}" destId="{0D7AD96E-4239-401D-8C33-3E37A3DDA149}" srcOrd="1" destOrd="0" presId="urn:microsoft.com/office/officeart/2005/8/layout/vProcess5"/>
    <dgm:cxn modelId="{9B249F29-6BFA-40CE-85DA-54BA283E1509}" type="presOf" srcId="{8986E812-1CC8-4DBA-9BF2-D1A80DD36151}" destId="{948E98C2-340A-438B-847D-481E18A7FF9B}" srcOrd="1" destOrd="0" presId="urn:microsoft.com/office/officeart/2005/8/layout/vProcess5"/>
    <dgm:cxn modelId="{0D6B09DC-6592-4FC7-A60C-B49D9BE75EFB}" srcId="{D81A0F4A-5C94-4D34-A1E6-B131E1B6920D}" destId="{E95F6E5D-2B12-4AFA-926D-619CDB2486A9}" srcOrd="2" destOrd="0" parTransId="{F71818F6-F0AD-4E28-B327-80FA372C9E45}" sibTransId="{9F5BCE17-91F4-45C8-97F4-3269797A0150}"/>
    <dgm:cxn modelId="{B90365DA-DAC4-462E-83A9-0C38443A6BFC}" srcId="{D81A0F4A-5C94-4D34-A1E6-B131E1B6920D}" destId="{8986E812-1CC8-4DBA-9BF2-D1A80DD36151}" srcOrd="0" destOrd="0" parTransId="{C2A5461A-4B68-424F-A032-180F96641B85}" sibTransId="{0CA128D6-42FF-49E0-BF7D-750CBB454735}"/>
    <dgm:cxn modelId="{8CAA5595-CC13-4630-AD61-D86F86668E78}" type="presOf" srcId="{9F5BCE17-91F4-45C8-97F4-3269797A0150}" destId="{C3CDC50F-952F-4438-904A-D89DE42D0B79}" srcOrd="0" destOrd="0" presId="urn:microsoft.com/office/officeart/2005/8/layout/vProcess5"/>
    <dgm:cxn modelId="{AB3E652E-1755-4E35-B1FA-B1F5D83EC45F}" type="presOf" srcId="{E95F6E5D-2B12-4AFA-926D-619CDB2486A9}" destId="{59C8C2E8-F3A1-4305-9F8D-37FBAC279E3C}" srcOrd="1" destOrd="0" presId="urn:microsoft.com/office/officeart/2005/8/layout/vProcess5"/>
    <dgm:cxn modelId="{0E58B30C-1BDB-47B0-BC58-B3F69985248D}" type="presOf" srcId="{8986E812-1CC8-4DBA-9BF2-D1A80DD36151}" destId="{DEDEE0C4-60CA-4321-8E87-F7EEF7006F6C}" srcOrd="0" destOrd="0" presId="urn:microsoft.com/office/officeart/2005/8/layout/vProcess5"/>
    <dgm:cxn modelId="{E89D4AEE-4566-4D2A-A72C-3D197A9661B7}" type="presOf" srcId="{E95F6E5D-2B12-4AFA-926D-619CDB2486A9}" destId="{A782C79D-8A76-4EA7-8E2A-8F5A316A8C6A}" srcOrd="0" destOrd="0" presId="urn:microsoft.com/office/officeart/2005/8/layout/vProcess5"/>
    <dgm:cxn modelId="{587D4B7B-937E-4097-85F8-12020748CE8A}" type="presOf" srcId="{D81A0F4A-5C94-4D34-A1E6-B131E1B6920D}" destId="{A90B9D3E-718A-470C-B88C-6DFBEDD077E3}" srcOrd="0" destOrd="0" presId="urn:microsoft.com/office/officeart/2005/8/layout/vProcess5"/>
    <dgm:cxn modelId="{130652EA-285B-4532-B06A-8CFD1E168244}" srcId="{D81A0F4A-5C94-4D34-A1E6-B131E1B6920D}" destId="{1EFD9659-44F4-435A-A8E5-B9B61A01F1E0}" srcOrd="3" destOrd="0" parTransId="{12043D66-8D4A-441C-9863-9FC293295B57}" sibTransId="{774B5B06-EBF0-413C-A211-94FC65B49253}"/>
    <dgm:cxn modelId="{7064ED8F-1F6D-4FB0-A152-B35EF341B747}" type="presOf" srcId="{65305AF0-71B9-4A0B-9060-FAE8C50F0E27}" destId="{ED74E0B8-1F3A-4989-A516-1BF20FA10AA6}" srcOrd="0" destOrd="0" presId="urn:microsoft.com/office/officeart/2005/8/layout/vProcess5"/>
    <dgm:cxn modelId="{D17E2E04-6EAE-48EA-B52F-20A6C1C06870}" type="presOf" srcId="{594EA623-A7C6-472C-A6DC-EB6C18B8DBF5}" destId="{77B920A9-7D6E-4542-82E8-E4176CFD3493}" srcOrd="0" destOrd="0" presId="urn:microsoft.com/office/officeart/2005/8/layout/vProcess5"/>
    <dgm:cxn modelId="{3C12E020-55D3-4FFE-A90B-72B52D1D7063}" type="presOf" srcId="{1EFD9659-44F4-435A-A8E5-B9B61A01F1E0}" destId="{BD44D6CB-F932-44BD-935F-6BF92C289564}" srcOrd="1" destOrd="0" presId="urn:microsoft.com/office/officeart/2005/8/layout/vProcess5"/>
    <dgm:cxn modelId="{CE37DB0B-3406-444D-9549-1DDA1765D0DB}" srcId="{D81A0F4A-5C94-4D34-A1E6-B131E1B6920D}" destId="{65305AF0-71B9-4A0B-9060-FAE8C50F0E27}" srcOrd="1" destOrd="0" parTransId="{08C65880-8947-4A0D-B4AE-B57BCDDE722C}" sibTransId="{594EA623-A7C6-472C-A6DC-EB6C18B8DBF5}"/>
    <dgm:cxn modelId="{50387475-CFF9-474A-83D1-03E1514C7B12}" type="presParOf" srcId="{A90B9D3E-718A-470C-B88C-6DFBEDD077E3}" destId="{136C0E58-ED6D-46A9-BCB6-1CFA5C189511}" srcOrd="0" destOrd="0" presId="urn:microsoft.com/office/officeart/2005/8/layout/vProcess5"/>
    <dgm:cxn modelId="{34CDDBE8-F555-45BA-9762-A6AB902A202D}" type="presParOf" srcId="{A90B9D3E-718A-470C-B88C-6DFBEDD077E3}" destId="{DEDEE0C4-60CA-4321-8E87-F7EEF7006F6C}" srcOrd="1" destOrd="0" presId="urn:microsoft.com/office/officeart/2005/8/layout/vProcess5"/>
    <dgm:cxn modelId="{34F25554-D96D-4DFE-8959-046A9C5056CE}" type="presParOf" srcId="{A90B9D3E-718A-470C-B88C-6DFBEDD077E3}" destId="{ED74E0B8-1F3A-4989-A516-1BF20FA10AA6}" srcOrd="2" destOrd="0" presId="urn:microsoft.com/office/officeart/2005/8/layout/vProcess5"/>
    <dgm:cxn modelId="{219852E8-7D8E-4708-BC0D-720AD0FE479C}" type="presParOf" srcId="{A90B9D3E-718A-470C-B88C-6DFBEDD077E3}" destId="{A782C79D-8A76-4EA7-8E2A-8F5A316A8C6A}" srcOrd="3" destOrd="0" presId="urn:microsoft.com/office/officeart/2005/8/layout/vProcess5"/>
    <dgm:cxn modelId="{269E4EDE-22A6-49CE-9C93-C7B35F5A5E9A}" type="presParOf" srcId="{A90B9D3E-718A-470C-B88C-6DFBEDD077E3}" destId="{2CA5C4A8-5ADD-421E-B12C-B89C13AA5268}" srcOrd="4" destOrd="0" presId="urn:microsoft.com/office/officeart/2005/8/layout/vProcess5"/>
    <dgm:cxn modelId="{7DD4B85D-2549-4338-A3BF-B6BB5712397A}" type="presParOf" srcId="{A90B9D3E-718A-470C-B88C-6DFBEDD077E3}" destId="{1FDD1DE5-969E-42BB-84A2-2EF8C2DE8470}" srcOrd="5" destOrd="0" presId="urn:microsoft.com/office/officeart/2005/8/layout/vProcess5"/>
    <dgm:cxn modelId="{063EA322-03BA-4216-A59C-C40E2215329D}" type="presParOf" srcId="{A90B9D3E-718A-470C-B88C-6DFBEDD077E3}" destId="{77B920A9-7D6E-4542-82E8-E4176CFD3493}" srcOrd="6" destOrd="0" presId="urn:microsoft.com/office/officeart/2005/8/layout/vProcess5"/>
    <dgm:cxn modelId="{207A9F0D-C2ED-4B5C-B199-AF4461216826}" type="presParOf" srcId="{A90B9D3E-718A-470C-B88C-6DFBEDD077E3}" destId="{C3CDC50F-952F-4438-904A-D89DE42D0B79}" srcOrd="7" destOrd="0" presId="urn:microsoft.com/office/officeart/2005/8/layout/vProcess5"/>
    <dgm:cxn modelId="{14D9C520-67D2-4C76-A7D1-7CAC36B9DA24}" type="presParOf" srcId="{A90B9D3E-718A-470C-B88C-6DFBEDD077E3}" destId="{948E98C2-340A-438B-847D-481E18A7FF9B}" srcOrd="8" destOrd="0" presId="urn:microsoft.com/office/officeart/2005/8/layout/vProcess5"/>
    <dgm:cxn modelId="{15BD0562-25D4-4625-BC9E-1FB4F0B6586F}" type="presParOf" srcId="{A90B9D3E-718A-470C-B88C-6DFBEDD077E3}" destId="{0D7AD96E-4239-401D-8C33-3E37A3DDA149}" srcOrd="9" destOrd="0" presId="urn:microsoft.com/office/officeart/2005/8/layout/vProcess5"/>
    <dgm:cxn modelId="{D265D57C-82E9-4979-92C1-255C5B1B8380}" type="presParOf" srcId="{A90B9D3E-718A-470C-B88C-6DFBEDD077E3}" destId="{59C8C2E8-F3A1-4305-9F8D-37FBAC279E3C}" srcOrd="10" destOrd="0" presId="urn:microsoft.com/office/officeart/2005/8/layout/vProcess5"/>
    <dgm:cxn modelId="{87A23038-B195-456F-84C1-87798FF8D154}" type="presParOf" srcId="{A90B9D3E-718A-470C-B88C-6DFBEDD077E3}" destId="{BD44D6CB-F932-44BD-935F-6BF92C28956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2FFF7-ADE6-4C32-927F-02E6E14E880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ACB60F-159D-43F1-AF8F-14BD02FD177C}">
      <dgm:prSet custT="1"/>
      <dgm:spPr/>
      <dgm:t>
        <a:bodyPr/>
        <a:lstStyle/>
        <a:p>
          <a:r>
            <a:rPr lang="pl-PL" sz="1500" b="1" dirty="0"/>
            <a:t>Przedstawienie działalności lokalnych stowarzyszeń, zwrócenie uwagi na ich rolę w rozwoju gmin, finansowanie, poszukiwanie przestrzeni na ich działalność; </a:t>
          </a:r>
          <a:endParaRPr lang="en-US" sz="1500" b="1" dirty="0"/>
        </a:p>
      </dgm:t>
    </dgm:pt>
    <dgm:pt modelId="{BFD152CA-7BF9-4F24-9AB7-3A33C9A8C54B}" type="parTrans" cxnId="{D8797A13-B376-4D55-8190-D8FD472F6189}">
      <dgm:prSet/>
      <dgm:spPr/>
      <dgm:t>
        <a:bodyPr/>
        <a:lstStyle/>
        <a:p>
          <a:endParaRPr lang="en-US"/>
        </a:p>
      </dgm:t>
    </dgm:pt>
    <dgm:pt modelId="{AF847B7D-0BAF-409C-BF12-D01AE4179B89}" type="sibTrans" cxnId="{D8797A13-B376-4D55-8190-D8FD472F6189}">
      <dgm:prSet/>
      <dgm:spPr/>
      <dgm:t>
        <a:bodyPr/>
        <a:lstStyle/>
        <a:p>
          <a:endParaRPr lang="en-US"/>
        </a:p>
      </dgm:t>
    </dgm:pt>
    <dgm:pt modelId="{D883ACE9-FAA7-4122-889B-6C0E2DE93EDC}">
      <dgm:prSet custT="1"/>
      <dgm:spPr/>
      <dgm:t>
        <a:bodyPr/>
        <a:lstStyle/>
        <a:p>
          <a:r>
            <a:rPr lang="pl-PL" sz="1500" b="1" dirty="0"/>
            <a:t>Wymiana doświadczeń, podzielenie się </a:t>
          </a:r>
          <a:r>
            <a:rPr lang="pl-PL" sz="1500" b="1" dirty="0" smtClean="0"/>
            <a:t>problemami, sukcesami </a:t>
          </a:r>
          <a:r>
            <a:rPr lang="pl-PL" sz="1500" b="1" dirty="0"/>
            <a:t>oraz ciekawymi pomysłami, jak również nabycie nowych doświadczeń</a:t>
          </a:r>
          <a:r>
            <a:rPr lang="pl-PL" sz="1400" b="1" dirty="0"/>
            <a:t>; </a:t>
          </a:r>
          <a:endParaRPr lang="en-US" sz="1400" b="1" dirty="0"/>
        </a:p>
      </dgm:t>
    </dgm:pt>
    <dgm:pt modelId="{5AAC718F-24A6-4F1E-A009-6B9A5E4030DB}" type="parTrans" cxnId="{767BE986-C769-483C-A100-12099C37B7F7}">
      <dgm:prSet/>
      <dgm:spPr/>
      <dgm:t>
        <a:bodyPr/>
        <a:lstStyle/>
        <a:p>
          <a:endParaRPr lang="en-US"/>
        </a:p>
      </dgm:t>
    </dgm:pt>
    <dgm:pt modelId="{329A55DB-7E6E-4C7F-8C63-2B5F8FCDE4C4}" type="sibTrans" cxnId="{767BE986-C769-483C-A100-12099C37B7F7}">
      <dgm:prSet/>
      <dgm:spPr/>
      <dgm:t>
        <a:bodyPr/>
        <a:lstStyle/>
        <a:p>
          <a:endParaRPr lang="en-US"/>
        </a:p>
      </dgm:t>
    </dgm:pt>
    <dgm:pt modelId="{059238CE-7193-469B-81F0-3656678D3CA1}">
      <dgm:prSet custT="1"/>
      <dgm:spPr/>
      <dgm:t>
        <a:bodyPr/>
        <a:lstStyle/>
        <a:p>
          <a:r>
            <a:rPr lang="pl-PL" sz="1500" b="1" dirty="0" smtClean="0"/>
            <a:t>Wskazanie ciekawych i dobrze zrealizowanych </a:t>
          </a:r>
          <a:r>
            <a:rPr lang="pl-PL" sz="1500" b="1" dirty="0"/>
            <a:t>zadań </a:t>
          </a:r>
          <a:r>
            <a:rPr lang="pl-PL" sz="1500" b="1" dirty="0" smtClean="0"/>
            <a:t>jako przykładów dla </a:t>
          </a:r>
          <a:r>
            <a:rPr lang="pl-PL" sz="1500" b="1" dirty="0" smtClean="0"/>
            <a:t>innych stowarzyszeń, </a:t>
          </a:r>
          <a:r>
            <a:rPr lang="pl-PL" sz="1500" b="1" dirty="0" smtClean="0"/>
            <a:t>działających na terenie partnerów projektu;</a:t>
          </a:r>
          <a:r>
            <a:rPr lang="pl-PL" sz="1400" b="1" dirty="0" smtClean="0"/>
            <a:t> </a:t>
          </a:r>
          <a:endParaRPr lang="pl-PL" sz="1400" b="1" dirty="0"/>
        </a:p>
      </dgm:t>
    </dgm:pt>
    <dgm:pt modelId="{E59901D5-0EF6-4529-9A5D-03160D9F5F00}" type="parTrans" cxnId="{A9E540BF-32EA-40B6-891D-1BEF6B94E199}">
      <dgm:prSet/>
      <dgm:spPr/>
      <dgm:t>
        <a:bodyPr/>
        <a:lstStyle/>
        <a:p>
          <a:endParaRPr lang="pl-PL"/>
        </a:p>
      </dgm:t>
    </dgm:pt>
    <dgm:pt modelId="{EBE5CB81-1D52-4B5F-9FA4-A8E38258D655}" type="sibTrans" cxnId="{A9E540BF-32EA-40B6-891D-1BEF6B94E199}">
      <dgm:prSet/>
      <dgm:spPr/>
      <dgm:t>
        <a:bodyPr/>
        <a:lstStyle/>
        <a:p>
          <a:endParaRPr lang="pl-PL"/>
        </a:p>
      </dgm:t>
    </dgm:pt>
    <dgm:pt modelId="{80D80A47-A0FB-488C-B94F-C5E83645880C}">
      <dgm:prSet custT="1"/>
      <dgm:spPr/>
      <dgm:t>
        <a:bodyPr/>
        <a:lstStyle/>
        <a:p>
          <a:r>
            <a:rPr lang="pl-PL" sz="1500" b="1" dirty="0"/>
            <a:t>Na </a:t>
          </a:r>
          <a:r>
            <a:rPr lang="pl-PL" sz="1500" b="1" dirty="0" smtClean="0"/>
            <a:t>zakończenie realizacji projektu opracowanie </a:t>
          </a:r>
          <a:r>
            <a:rPr lang="pl-PL" sz="1500" b="1" dirty="0"/>
            <a:t>broszury </a:t>
          </a:r>
          <a:r>
            <a:rPr lang="pl-PL" sz="1500" b="1" dirty="0" smtClean="0"/>
            <a:t>zawierającej </a:t>
          </a:r>
          <a:r>
            <a:rPr lang="pl-PL" sz="1500" b="1" dirty="0"/>
            <a:t>wyniki pracy stowarzyszeń - wersja elektroniczna – pdf.;</a:t>
          </a:r>
        </a:p>
      </dgm:t>
    </dgm:pt>
    <dgm:pt modelId="{8056CA36-AB64-408B-9481-669E34B637EA}" type="parTrans" cxnId="{BC8AC7DC-27FE-4DA2-8DFA-FE3D9AE6C4ED}">
      <dgm:prSet/>
      <dgm:spPr/>
      <dgm:t>
        <a:bodyPr/>
        <a:lstStyle/>
        <a:p>
          <a:endParaRPr lang="pl-PL"/>
        </a:p>
      </dgm:t>
    </dgm:pt>
    <dgm:pt modelId="{37B94220-740F-4FEF-AC42-B8D8AC89AE40}" type="sibTrans" cxnId="{BC8AC7DC-27FE-4DA2-8DFA-FE3D9AE6C4ED}">
      <dgm:prSet/>
      <dgm:spPr/>
      <dgm:t>
        <a:bodyPr/>
        <a:lstStyle/>
        <a:p>
          <a:endParaRPr lang="pl-PL"/>
        </a:p>
      </dgm:t>
    </dgm:pt>
    <dgm:pt modelId="{ABA78A66-E105-4783-AA84-C61285EF071E}" type="pres">
      <dgm:prSet presAssocID="{26A2FFF7-ADE6-4C32-927F-02E6E14E88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44B89A6-9B96-480D-8B7E-BA78C66F5E8C}" type="pres">
      <dgm:prSet presAssocID="{2CACB60F-159D-43F1-AF8F-14BD02FD17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59DB3C-5538-42A9-A112-14D0AF51E7CE}" type="pres">
      <dgm:prSet presAssocID="{AF847B7D-0BAF-409C-BF12-D01AE4179B89}" presName="sibTrans" presStyleCnt="0"/>
      <dgm:spPr/>
    </dgm:pt>
    <dgm:pt modelId="{73D990E9-01F7-4893-A0C7-8EEFDA9209F8}" type="pres">
      <dgm:prSet presAssocID="{D883ACE9-FAA7-4122-889B-6C0E2DE93E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CE1F1A-8D16-4AC7-9207-610378C929CD}" type="pres">
      <dgm:prSet presAssocID="{329A55DB-7E6E-4C7F-8C63-2B5F8FCDE4C4}" presName="sibTrans" presStyleCnt="0"/>
      <dgm:spPr/>
    </dgm:pt>
    <dgm:pt modelId="{AC3A0A05-A91F-4A9C-B0C7-066B39AE78F1}" type="pres">
      <dgm:prSet presAssocID="{059238CE-7193-469B-81F0-3656678D3C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FF4DFA-FC67-45D1-94CC-3C92DBD8B5CF}" type="pres">
      <dgm:prSet presAssocID="{EBE5CB81-1D52-4B5F-9FA4-A8E38258D655}" presName="sibTrans" presStyleCnt="0"/>
      <dgm:spPr/>
    </dgm:pt>
    <dgm:pt modelId="{B765166A-8C06-4A95-A747-E0B29477FDDA}" type="pres">
      <dgm:prSet presAssocID="{80D80A47-A0FB-488C-B94F-C5E8364588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9EE9B9F-CB49-4F76-BAAA-A3BA8D153A56}" type="presOf" srcId="{059238CE-7193-469B-81F0-3656678D3CA1}" destId="{AC3A0A05-A91F-4A9C-B0C7-066B39AE78F1}" srcOrd="0" destOrd="0" presId="urn:microsoft.com/office/officeart/2005/8/layout/default"/>
    <dgm:cxn modelId="{15965A94-4D09-42A4-A000-B9D68C2BD2A8}" type="presOf" srcId="{80D80A47-A0FB-488C-B94F-C5E83645880C}" destId="{B765166A-8C06-4A95-A747-E0B29477FDDA}" srcOrd="0" destOrd="0" presId="urn:microsoft.com/office/officeart/2005/8/layout/default"/>
    <dgm:cxn modelId="{A9E540BF-32EA-40B6-891D-1BEF6B94E199}" srcId="{26A2FFF7-ADE6-4C32-927F-02E6E14E8802}" destId="{059238CE-7193-469B-81F0-3656678D3CA1}" srcOrd="2" destOrd="0" parTransId="{E59901D5-0EF6-4529-9A5D-03160D9F5F00}" sibTransId="{EBE5CB81-1D52-4B5F-9FA4-A8E38258D655}"/>
    <dgm:cxn modelId="{C7CA323A-33C8-44BB-AF47-193E860DDF1F}" type="presOf" srcId="{D883ACE9-FAA7-4122-889B-6C0E2DE93EDC}" destId="{73D990E9-01F7-4893-A0C7-8EEFDA9209F8}" srcOrd="0" destOrd="0" presId="urn:microsoft.com/office/officeart/2005/8/layout/default"/>
    <dgm:cxn modelId="{ECD118CA-92CA-41AF-8E52-584F12AE1C2C}" type="presOf" srcId="{26A2FFF7-ADE6-4C32-927F-02E6E14E8802}" destId="{ABA78A66-E105-4783-AA84-C61285EF071E}" srcOrd="0" destOrd="0" presId="urn:microsoft.com/office/officeart/2005/8/layout/default"/>
    <dgm:cxn modelId="{A95667C8-86D0-4D6E-B448-0686BDDE5331}" type="presOf" srcId="{2CACB60F-159D-43F1-AF8F-14BD02FD177C}" destId="{B44B89A6-9B96-480D-8B7E-BA78C66F5E8C}" srcOrd="0" destOrd="0" presId="urn:microsoft.com/office/officeart/2005/8/layout/default"/>
    <dgm:cxn modelId="{767BE986-C769-483C-A100-12099C37B7F7}" srcId="{26A2FFF7-ADE6-4C32-927F-02E6E14E8802}" destId="{D883ACE9-FAA7-4122-889B-6C0E2DE93EDC}" srcOrd="1" destOrd="0" parTransId="{5AAC718F-24A6-4F1E-A009-6B9A5E4030DB}" sibTransId="{329A55DB-7E6E-4C7F-8C63-2B5F8FCDE4C4}"/>
    <dgm:cxn modelId="{BC8AC7DC-27FE-4DA2-8DFA-FE3D9AE6C4ED}" srcId="{26A2FFF7-ADE6-4C32-927F-02E6E14E8802}" destId="{80D80A47-A0FB-488C-B94F-C5E83645880C}" srcOrd="3" destOrd="0" parTransId="{8056CA36-AB64-408B-9481-669E34B637EA}" sibTransId="{37B94220-740F-4FEF-AC42-B8D8AC89AE40}"/>
    <dgm:cxn modelId="{D8797A13-B376-4D55-8190-D8FD472F6189}" srcId="{26A2FFF7-ADE6-4C32-927F-02E6E14E8802}" destId="{2CACB60F-159D-43F1-AF8F-14BD02FD177C}" srcOrd="0" destOrd="0" parTransId="{BFD152CA-7BF9-4F24-9AB7-3A33C9A8C54B}" sibTransId="{AF847B7D-0BAF-409C-BF12-D01AE4179B89}"/>
    <dgm:cxn modelId="{22DEEB7E-BDBE-4725-A9D7-EC3132A58B11}" type="presParOf" srcId="{ABA78A66-E105-4783-AA84-C61285EF071E}" destId="{B44B89A6-9B96-480D-8B7E-BA78C66F5E8C}" srcOrd="0" destOrd="0" presId="urn:microsoft.com/office/officeart/2005/8/layout/default"/>
    <dgm:cxn modelId="{9F0AE0DC-DDA6-401E-AFB1-F6EE7465A9F0}" type="presParOf" srcId="{ABA78A66-E105-4783-AA84-C61285EF071E}" destId="{3A59DB3C-5538-42A9-A112-14D0AF51E7CE}" srcOrd="1" destOrd="0" presId="urn:microsoft.com/office/officeart/2005/8/layout/default"/>
    <dgm:cxn modelId="{9D69E139-523D-4268-A681-147257A1A7DC}" type="presParOf" srcId="{ABA78A66-E105-4783-AA84-C61285EF071E}" destId="{73D990E9-01F7-4893-A0C7-8EEFDA9209F8}" srcOrd="2" destOrd="0" presId="urn:microsoft.com/office/officeart/2005/8/layout/default"/>
    <dgm:cxn modelId="{3ADA0597-BBA0-4CD5-A57C-88E4BEC9BDA6}" type="presParOf" srcId="{ABA78A66-E105-4783-AA84-C61285EF071E}" destId="{9ECE1F1A-8D16-4AC7-9207-610378C929CD}" srcOrd="3" destOrd="0" presId="urn:microsoft.com/office/officeart/2005/8/layout/default"/>
    <dgm:cxn modelId="{472FC2FB-6C4C-4BF8-B5F4-11493B244F3D}" type="presParOf" srcId="{ABA78A66-E105-4783-AA84-C61285EF071E}" destId="{AC3A0A05-A91F-4A9C-B0C7-066B39AE78F1}" srcOrd="4" destOrd="0" presId="urn:microsoft.com/office/officeart/2005/8/layout/default"/>
    <dgm:cxn modelId="{E1EF39FB-346C-4AC6-BE4B-BCB00C6B9226}" type="presParOf" srcId="{ABA78A66-E105-4783-AA84-C61285EF071E}" destId="{1EFF4DFA-FC67-45D1-94CC-3C92DBD8B5CF}" srcOrd="5" destOrd="0" presId="urn:microsoft.com/office/officeart/2005/8/layout/default"/>
    <dgm:cxn modelId="{E10611F3-00A9-4ECC-92D8-0EFB5F82DDAF}" type="presParOf" srcId="{ABA78A66-E105-4783-AA84-C61285EF071E}" destId="{B765166A-8C06-4A95-A747-E0B29477FD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707DD-093A-4B8E-A25B-1D39DE474AC7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91B603-2153-46E8-9AAB-4CC209DED387}">
      <dgm:prSet custT="1"/>
      <dgm:spPr/>
      <dgm:t>
        <a:bodyPr/>
        <a:lstStyle/>
        <a:p>
          <a:r>
            <a:rPr lang="pl-PL" sz="3500" b="1" dirty="0"/>
            <a:t>Przedstawiciele 6 stowarzyszeń </a:t>
          </a:r>
        </a:p>
        <a:p>
          <a:r>
            <a:rPr lang="pl-PL" sz="3500" b="1" dirty="0"/>
            <a:t>6 osób</a:t>
          </a:r>
          <a:endParaRPr lang="en-US" sz="3500" b="1" dirty="0"/>
        </a:p>
      </dgm:t>
    </dgm:pt>
    <dgm:pt modelId="{B4743693-2B66-4253-B3B9-7F7C3619E732}" type="parTrans" cxnId="{273A1C19-18C8-4D4B-B177-22BDAC6D3A6A}">
      <dgm:prSet/>
      <dgm:spPr/>
      <dgm:t>
        <a:bodyPr/>
        <a:lstStyle/>
        <a:p>
          <a:endParaRPr lang="en-US"/>
        </a:p>
      </dgm:t>
    </dgm:pt>
    <dgm:pt modelId="{60DD664D-0EA8-4D84-9E35-B9D666098A85}" type="sibTrans" cxnId="{273A1C19-18C8-4D4B-B177-22BDAC6D3A6A}">
      <dgm:prSet/>
      <dgm:spPr/>
      <dgm:t>
        <a:bodyPr/>
        <a:lstStyle/>
        <a:p>
          <a:endParaRPr lang="en-US"/>
        </a:p>
      </dgm:t>
    </dgm:pt>
    <dgm:pt modelId="{9A8EA02D-4223-42AB-911E-698E9E564364}">
      <dgm:prSet custT="1"/>
      <dgm:spPr/>
      <dgm:t>
        <a:bodyPr/>
        <a:lstStyle/>
        <a:p>
          <a:r>
            <a:rPr lang="pl-PL" sz="3500" b="1" dirty="0"/>
            <a:t>Przedstawiciele Urzędu Gminy </a:t>
          </a:r>
        </a:p>
        <a:p>
          <a:r>
            <a:rPr lang="pl-PL" sz="3500" b="1" dirty="0"/>
            <a:t>2 osoby</a:t>
          </a:r>
          <a:endParaRPr lang="en-US" sz="3500" b="1" dirty="0"/>
        </a:p>
      </dgm:t>
    </dgm:pt>
    <dgm:pt modelId="{D3B057D6-ED79-4BB6-B489-CF127DBDB9E9}" type="parTrans" cxnId="{CB38B42D-C5A9-4A6A-B73A-C5E27CE07C81}">
      <dgm:prSet/>
      <dgm:spPr/>
      <dgm:t>
        <a:bodyPr/>
        <a:lstStyle/>
        <a:p>
          <a:endParaRPr lang="en-US"/>
        </a:p>
      </dgm:t>
    </dgm:pt>
    <dgm:pt modelId="{B0A42CDD-3539-4C25-AFDF-395CD93E3144}" type="sibTrans" cxnId="{CB38B42D-C5A9-4A6A-B73A-C5E27CE07C81}">
      <dgm:prSet/>
      <dgm:spPr/>
      <dgm:t>
        <a:bodyPr/>
        <a:lstStyle/>
        <a:p>
          <a:endParaRPr lang="en-US"/>
        </a:p>
      </dgm:t>
    </dgm:pt>
    <dgm:pt modelId="{F552F77E-7DCE-4722-AD3B-2A09FC1B629C}" type="pres">
      <dgm:prSet presAssocID="{A8D707DD-093A-4B8E-A25B-1D39DE474A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BCD7917F-D3F6-4E87-B922-858EE7F099CD}" type="pres">
      <dgm:prSet presAssocID="{3991B603-2153-46E8-9AAB-4CC209DED387}" presName="root" presStyleCnt="0"/>
      <dgm:spPr/>
    </dgm:pt>
    <dgm:pt modelId="{BE182AB7-CC29-4AEC-90AB-734463037CD0}" type="pres">
      <dgm:prSet presAssocID="{3991B603-2153-46E8-9AAB-4CC209DED387}" presName="rootComposite" presStyleCnt="0"/>
      <dgm:spPr/>
    </dgm:pt>
    <dgm:pt modelId="{9AB56DD5-1297-49C2-938E-81215D2CB35A}" type="pres">
      <dgm:prSet presAssocID="{3991B603-2153-46E8-9AAB-4CC209DED387}" presName="rootText" presStyleLbl="node1" presStyleIdx="0" presStyleCnt="2"/>
      <dgm:spPr/>
      <dgm:t>
        <a:bodyPr/>
        <a:lstStyle/>
        <a:p>
          <a:endParaRPr lang="pl-PL"/>
        </a:p>
      </dgm:t>
    </dgm:pt>
    <dgm:pt modelId="{A313EAFA-AA1E-40E1-9EB1-6C4BE58D4FB7}" type="pres">
      <dgm:prSet presAssocID="{3991B603-2153-46E8-9AAB-4CC209DED387}" presName="rootConnector" presStyleLbl="node1" presStyleIdx="0" presStyleCnt="2"/>
      <dgm:spPr/>
      <dgm:t>
        <a:bodyPr/>
        <a:lstStyle/>
        <a:p>
          <a:endParaRPr lang="pl-PL"/>
        </a:p>
      </dgm:t>
    </dgm:pt>
    <dgm:pt modelId="{5395258D-F081-4FD8-B6FB-A434A317E6A3}" type="pres">
      <dgm:prSet presAssocID="{3991B603-2153-46E8-9AAB-4CC209DED387}" presName="childShape" presStyleCnt="0"/>
      <dgm:spPr/>
    </dgm:pt>
    <dgm:pt modelId="{EFDB8245-9D35-416E-8239-407F4BD2080B}" type="pres">
      <dgm:prSet presAssocID="{9A8EA02D-4223-42AB-911E-698E9E564364}" presName="root" presStyleCnt="0"/>
      <dgm:spPr/>
    </dgm:pt>
    <dgm:pt modelId="{5646E6F0-3ABB-4C5A-8F69-7757498F9DD2}" type="pres">
      <dgm:prSet presAssocID="{9A8EA02D-4223-42AB-911E-698E9E564364}" presName="rootComposite" presStyleCnt="0"/>
      <dgm:spPr/>
    </dgm:pt>
    <dgm:pt modelId="{DF21641A-5D66-494D-8B21-F2FEFF3BD814}" type="pres">
      <dgm:prSet presAssocID="{9A8EA02D-4223-42AB-911E-698E9E564364}" presName="rootText" presStyleLbl="node1" presStyleIdx="1" presStyleCnt="2"/>
      <dgm:spPr/>
      <dgm:t>
        <a:bodyPr/>
        <a:lstStyle/>
        <a:p>
          <a:endParaRPr lang="pl-PL"/>
        </a:p>
      </dgm:t>
    </dgm:pt>
    <dgm:pt modelId="{109803A2-42F9-4878-B8FF-D8BFB325E523}" type="pres">
      <dgm:prSet presAssocID="{9A8EA02D-4223-42AB-911E-698E9E564364}" presName="rootConnector" presStyleLbl="node1" presStyleIdx="1" presStyleCnt="2"/>
      <dgm:spPr/>
      <dgm:t>
        <a:bodyPr/>
        <a:lstStyle/>
        <a:p>
          <a:endParaRPr lang="pl-PL"/>
        </a:p>
      </dgm:t>
    </dgm:pt>
    <dgm:pt modelId="{3303E8C3-2401-4584-83F5-D17BE88BCA6C}" type="pres">
      <dgm:prSet presAssocID="{9A8EA02D-4223-42AB-911E-698E9E564364}" presName="childShape" presStyleCnt="0"/>
      <dgm:spPr/>
    </dgm:pt>
  </dgm:ptLst>
  <dgm:cxnLst>
    <dgm:cxn modelId="{674ADE73-45F5-4E26-B69B-787B9DB3F510}" type="presOf" srcId="{3991B603-2153-46E8-9AAB-4CC209DED387}" destId="{9AB56DD5-1297-49C2-938E-81215D2CB35A}" srcOrd="0" destOrd="0" presId="urn:microsoft.com/office/officeart/2005/8/layout/hierarchy3"/>
    <dgm:cxn modelId="{CB38B42D-C5A9-4A6A-B73A-C5E27CE07C81}" srcId="{A8D707DD-093A-4B8E-A25B-1D39DE474AC7}" destId="{9A8EA02D-4223-42AB-911E-698E9E564364}" srcOrd="1" destOrd="0" parTransId="{D3B057D6-ED79-4BB6-B489-CF127DBDB9E9}" sibTransId="{B0A42CDD-3539-4C25-AFDF-395CD93E3144}"/>
    <dgm:cxn modelId="{A524AFCA-B553-4EE9-8C89-F020D0FA9203}" type="presOf" srcId="{9A8EA02D-4223-42AB-911E-698E9E564364}" destId="{109803A2-42F9-4878-B8FF-D8BFB325E523}" srcOrd="1" destOrd="0" presId="urn:microsoft.com/office/officeart/2005/8/layout/hierarchy3"/>
    <dgm:cxn modelId="{273A1C19-18C8-4D4B-B177-22BDAC6D3A6A}" srcId="{A8D707DD-093A-4B8E-A25B-1D39DE474AC7}" destId="{3991B603-2153-46E8-9AAB-4CC209DED387}" srcOrd="0" destOrd="0" parTransId="{B4743693-2B66-4253-B3B9-7F7C3619E732}" sibTransId="{60DD664D-0EA8-4D84-9E35-B9D666098A85}"/>
    <dgm:cxn modelId="{62F89B28-8483-4D9A-8C16-79E9BC60C3AA}" type="presOf" srcId="{3991B603-2153-46E8-9AAB-4CC209DED387}" destId="{A313EAFA-AA1E-40E1-9EB1-6C4BE58D4FB7}" srcOrd="1" destOrd="0" presId="urn:microsoft.com/office/officeart/2005/8/layout/hierarchy3"/>
    <dgm:cxn modelId="{7A995B91-5638-4980-AF82-30CC39FD4C56}" type="presOf" srcId="{A8D707DD-093A-4B8E-A25B-1D39DE474AC7}" destId="{F552F77E-7DCE-4722-AD3B-2A09FC1B629C}" srcOrd="0" destOrd="0" presId="urn:microsoft.com/office/officeart/2005/8/layout/hierarchy3"/>
    <dgm:cxn modelId="{37982DAC-8A08-4FDA-857B-D208D36EAC9E}" type="presOf" srcId="{9A8EA02D-4223-42AB-911E-698E9E564364}" destId="{DF21641A-5D66-494D-8B21-F2FEFF3BD814}" srcOrd="0" destOrd="0" presId="urn:microsoft.com/office/officeart/2005/8/layout/hierarchy3"/>
    <dgm:cxn modelId="{ED9B6813-21AE-4C1E-B9E9-2E3CC1B29DB1}" type="presParOf" srcId="{F552F77E-7DCE-4722-AD3B-2A09FC1B629C}" destId="{BCD7917F-D3F6-4E87-B922-858EE7F099CD}" srcOrd="0" destOrd="0" presId="urn:microsoft.com/office/officeart/2005/8/layout/hierarchy3"/>
    <dgm:cxn modelId="{5EABE76B-E820-4E2A-8A5E-F09A5D314207}" type="presParOf" srcId="{BCD7917F-D3F6-4E87-B922-858EE7F099CD}" destId="{BE182AB7-CC29-4AEC-90AB-734463037CD0}" srcOrd="0" destOrd="0" presId="urn:microsoft.com/office/officeart/2005/8/layout/hierarchy3"/>
    <dgm:cxn modelId="{CE6C4B0F-F5D4-4791-9823-0ABC8643FF8A}" type="presParOf" srcId="{BE182AB7-CC29-4AEC-90AB-734463037CD0}" destId="{9AB56DD5-1297-49C2-938E-81215D2CB35A}" srcOrd="0" destOrd="0" presId="urn:microsoft.com/office/officeart/2005/8/layout/hierarchy3"/>
    <dgm:cxn modelId="{BA4589FF-9DF4-4163-AF19-09E917863C87}" type="presParOf" srcId="{BE182AB7-CC29-4AEC-90AB-734463037CD0}" destId="{A313EAFA-AA1E-40E1-9EB1-6C4BE58D4FB7}" srcOrd="1" destOrd="0" presId="urn:microsoft.com/office/officeart/2005/8/layout/hierarchy3"/>
    <dgm:cxn modelId="{836A3A43-8761-4C6D-86BE-C3B7CEFB525F}" type="presParOf" srcId="{BCD7917F-D3F6-4E87-B922-858EE7F099CD}" destId="{5395258D-F081-4FD8-B6FB-A434A317E6A3}" srcOrd="1" destOrd="0" presId="urn:microsoft.com/office/officeart/2005/8/layout/hierarchy3"/>
    <dgm:cxn modelId="{67ACAA5A-CEB4-4933-9A3D-37FC40DACB02}" type="presParOf" srcId="{F552F77E-7DCE-4722-AD3B-2A09FC1B629C}" destId="{EFDB8245-9D35-416E-8239-407F4BD2080B}" srcOrd="1" destOrd="0" presId="urn:microsoft.com/office/officeart/2005/8/layout/hierarchy3"/>
    <dgm:cxn modelId="{E85BFC2A-D1B6-4172-AF38-AC1D56A524B5}" type="presParOf" srcId="{EFDB8245-9D35-416E-8239-407F4BD2080B}" destId="{5646E6F0-3ABB-4C5A-8F69-7757498F9DD2}" srcOrd="0" destOrd="0" presId="urn:microsoft.com/office/officeart/2005/8/layout/hierarchy3"/>
    <dgm:cxn modelId="{6C3DB032-E62D-45D5-BEC1-074D60C6F938}" type="presParOf" srcId="{5646E6F0-3ABB-4C5A-8F69-7757498F9DD2}" destId="{DF21641A-5D66-494D-8B21-F2FEFF3BD814}" srcOrd="0" destOrd="0" presId="urn:microsoft.com/office/officeart/2005/8/layout/hierarchy3"/>
    <dgm:cxn modelId="{76D05B0A-30D4-4041-B8B8-0693EBACF9DC}" type="presParOf" srcId="{5646E6F0-3ABB-4C5A-8F69-7757498F9DD2}" destId="{109803A2-42F9-4878-B8FF-D8BFB325E523}" srcOrd="1" destOrd="0" presId="urn:microsoft.com/office/officeart/2005/8/layout/hierarchy3"/>
    <dgm:cxn modelId="{F4C272EF-6DBC-47ED-BB0A-23B29121AABB}" type="presParOf" srcId="{EFDB8245-9D35-416E-8239-407F4BD2080B}" destId="{3303E8C3-2401-4584-83F5-D17BE88BCA6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17421-F376-4EE5-9174-B73803BC6AF8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78491F-FA24-4BF2-B9E4-2AF74DD391D0}">
      <dgm:prSet/>
      <dgm:spPr/>
      <dgm:t>
        <a:bodyPr/>
        <a:lstStyle/>
        <a:p>
          <a:r>
            <a:rPr lang="pl-PL" b="1" dirty="0"/>
            <a:t>12-14 maja Słowacja Węgry </a:t>
          </a:r>
          <a:endParaRPr lang="en-US" dirty="0"/>
        </a:p>
      </dgm:t>
    </dgm:pt>
    <dgm:pt modelId="{7DF22CFC-D062-4C18-B16A-A75E76E48716}" type="parTrans" cxnId="{237EA71C-91D5-48EB-8969-96D1417F4A9E}">
      <dgm:prSet/>
      <dgm:spPr/>
      <dgm:t>
        <a:bodyPr/>
        <a:lstStyle/>
        <a:p>
          <a:endParaRPr lang="en-US"/>
        </a:p>
      </dgm:t>
    </dgm:pt>
    <dgm:pt modelId="{22A2D9B5-FFB6-4577-A841-4EF3AC021252}" type="sibTrans" cxnId="{237EA71C-91D5-48EB-8969-96D1417F4A9E}">
      <dgm:prSet/>
      <dgm:spPr/>
      <dgm:t>
        <a:bodyPr/>
        <a:lstStyle/>
        <a:p>
          <a:endParaRPr lang="en-US"/>
        </a:p>
      </dgm:t>
    </dgm:pt>
    <dgm:pt modelId="{4E3394B8-2E12-44FA-A1B5-F6AC1724C55D}">
      <dgm:prSet/>
      <dgm:spPr/>
      <dgm:t>
        <a:bodyPr/>
        <a:lstStyle/>
        <a:p>
          <a:r>
            <a:rPr lang="pl-PL" b="1" dirty="0"/>
            <a:t>22-24 września Czechy </a:t>
          </a:r>
        </a:p>
        <a:p>
          <a:r>
            <a:rPr lang="pl-PL" b="1" dirty="0"/>
            <a:t>Polska </a:t>
          </a:r>
          <a:endParaRPr lang="en-US" dirty="0"/>
        </a:p>
      </dgm:t>
    </dgm:pt>
    <dgm:pt modelId="{BD793CCF-0BEA-4E40-873A-DE54A197428A}" type="parTrans" cxnId="{5192FF96-9AFA-4EF0-8FAF-3A979877C42B}">
      <dgm:prSet/>
      <dgm:spPr/>
      <dgm:t>
        <a:bodyPr/>
        <a:lstStyle/>
        <a:p>
          <a:endParaRPr lang="en-US"/>
        </a:p>
      </dgm:t>
    </dgm:pt>
    <dgm:pt modelId="{799B6045-675D-4E0D-AA15-2D7A78F00C3C}" type="sibTrans" cxnId="{5192FF96-9AFA-4EF0-8FAF-3A979877C42B}">
      <dgm:prSet/>
      <dgm:spPr/>
      <dgm:t>
        <a:bodyPr/>
        <a:lstStyle/>
        <a:p>
          <a:endParaRPr lang="en-US"/>
        </a:p>
      </dgm:t>
    </dgm:pt>
    <dgm:pt modelId="{8945C161-D6F2-4921-AF10-20DB08EE2175}" type="pres">
      <dgm:prSet presAssocID="{46A17421-F376-4EE5-9174-B73803BC6A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C311DF3-0EE6-4035-ABB4-90A415845EC3}" type="pres">
      <dgm:prSet presAssocID="{DC78491F-FA24-4BF2-B9E4-2AF74DD391D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F80C33-12FA-4FE4-A059-F48D39458C96}" type="pres">
      <dgm:prSet presAssocID="{DC78491F-FA24-4BF2-B9E4-2AF74DD391D0}" presName="spNode" presStyleCnt="0"/>
      <dgm:spPr/>
    </dgm:pt>
    <dgm:pt modelId="{23BE3BCD-0EF7-4520-B54C-C9854F2C93A4}" type="pres">
      <dgm:prSet presAssocID="{22A2D9B5-FFB6-4577-A841-4EF3AC021252}" presName="sibTrans" presStyleLbl="sibTrans1D1" presStyleIdx="0" presStyleCnt="2"/>
      <dgm:spPr/>
      <dgm:t>
        <a:bodyPr/>
        <a:lstStyle/>
        <a:p>
          <a:endParaRPr lang="pl-PL"/>
        </a:p>
      </dgm:t>
    </dgm:pt>
    <dgm:pt modelId="{322A8BEF-5E87-4ECA-BC4D-8E7003BCD9FC}" type="pres">
      <dgm:prSet presAssocID="{4E3394B8-2E12-44FA-A1B5-F6AC1724C55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F5677-5B1D-4B62-9B60-A003AE1F743A}" type="pres">
      <dgm:prSet presAssocID="{4E3394B8-2E12-44FA-A1B5-F6AC1724C55D}" presName="spNode" presStyleCnt="0"/>
      <dgm:spPr/>
    </dgm:pt>
    <dgm:pt modelId="{03BBED1D-CA2D-473B-9450-270F8C3A7133}" type="pres">
      <dgm:prSet presAssocID="{799B6045-675D-4E0D-AA15-2D7A78F00C3C}" presName="sibTrans" presStyleLbl="sibTrans1D1" presStyleIdx="1" presStyleCnt="2"/>
      <dgm:spPr/>
      <dgm:t>
        <a:bodyPr/>
        <a:lstStyle/>
        <a:p>
          <a:endParaRPr lang="pl-PL"/>
        </a:p>
      </dgm:t>
    </dgm:pt>
  </dgm:ptLst>
  <dgm:cxnLst>
    <dgm:cxn modelId="{C37AF5DC-D2E7-4689-9BC1-49AC5E134D61}" type="presOf" srcId="{46A17421-F376-4EE5-9174-B73803BC6AF8}" destId="{8945C161-D6F2-4921-AF10-20DB08EE2175}" srcOrd="0" destOrd="0" presId="urn:microsoft.com/office/officeart/2005/8/layout/cycle6"/>
    <dgm:cxn modelId="{F2306AAF-75B9-40C9-B0F0-E50AB9F76C8E}" type="presOf" srcId="{DC78491F-FA24-4BF2-B9E4-2AF74DD391D0}" destId="{9C311DF3-0EE6-4035-ABB4-90A415845EC3}" srcOrd="0" destOrd="0" presId="urn:microsoft.com/office/officeart/2005/8/layout/cycle6"/>
    <dgm:cxn modelId="{11F10410-FC48-4A7C-B618-2C206F7D35CA}" type="presOf" srcId="{4E3394B8-2E12-44FA-A1B5-F6AC1724C55D}" destId="{322A8BEF-5E87-4ECA-BC4D-8E7003BCD9FC}" srcOrd="0" destOrd="0" presId="urn:microsoft.com/office/officeart/2005/8/layout/cycle6"/>
    <dgm:cxn modelId="{69DB07A3-96BE-4C23-ACB4-49F3BCDD5015}" type="presOf" srcId="{22A2D9B5-FFB6-4577-A841-4EF3AC021252}" destId="{23BE3BCD-0EF7-4520-B54C-C9854F2C93A4}" srcOrd="0" destOrd="0" presId="urn:microsoft.com/office/officeart/2005/8/layout/cycle6"/>
    <dgm:cxn modelId="{CF6BAC7D-4B66-440F-96D1-F3EEC95D0CD6}" type="presOf" srcId="{799B6045-675D-4E0D-AA15-2D7A78F00C3C}" destId="{03BBED1D-CA2D-473B-9450-270F8C3A7133}" srcOrd="0" destOrd="0" presId="urn:microsoft.com/office/officeart/2005/8/layout/cycle6"/>
    <dgm:cxn modelId="{237EA71C-91D5-48EB-8969-96D1417F4A9E}" srcId="{46A17421-F376-4EE5-9174-B73803BC6AF8}" destId="{DC78491F-FA24-4BF2-B9E4-2AF74DD391D0}" srcOrd="0" destOrd="0" parTransId="{7DF22CFC-D062-4C18-B16A-A75E76E48716}" sibTransId="{22A2D9B5-FFB6-4577-A841-4EF3AC021252}"/>
    <dgm:cxn modelId="{5192FF96-9AFA-4EF0-8FAF-3A979877C42B}" srcId="{46A17421-F376-4EE5-9174-B73803BC6AF8}" destId="{4E3394B8-2E12-44FA-A1B5-F6AC1724C55D}" srcOrd="1" destOrd="0" parTransId="{BD793CCF-0BEA-4E40-873A-DE54A197428A}" sibTransId="{799B6045-675D-4E0D-AA15-2D7A78F00C3C}"/>
    <dgm:cxn modelId="{82CD0FDF-542D-445C-B938-5850F8C99EAC}" type="presParOf" srcId="{8945C161-D6F2-4921-AF10-20DB08EE2175}" destId="{9C311DF3-0EE6-4035-ABB4-90A415845EC3}" srcOrd="0" destOrd="0" presId="urn:microsoft.com/office/officeart/2005/8/layout/cycle6"/>
    <dgm:cxn modelId="{21AFF906-997E-444D-B826-2798CC606020}" type="presParOf" srcId="{8945C161-D6F2-4921-AF10-20DB08EE2175}" destId="{A6F80C33-12FA-4FE4-A059-F48D39458C96}" srcOrd="1" destOrd="0" presId="urn:microsoft.com/office/officeart/2005/8/layout/cycle6"/>
    <dgm:cxn modelId="{1064D75C-A9D8-42D2-AFD4-9466BF416C9A}" type="presParOf" srcId="{8945C161-D6F2-4921-AF10-20DB08EE2175}" destId="{23BE3BCD-0EF7-4520-B54C-C9854F2C93A4}" srcOrd="2" destOrd="0" presId="urn:microsoft.com/office/officeart/2005/8/layout/cycle6"/>
    <dgm:cxn modelId="{CF2FA122-5133-4CB1-ADE0-17F54D48AD13}" type="presParOf" srcId="{8945C161-D6F2-4921-AF10-20DB08EE2175}" destId="{322A8BEF-5E87-4ECA-BC4D-8E7003BCD9FC}" srcOrd="3" destOrd="0" presId="urn:microsoft.com/office/officeart/2005/8/layout/cycle6"/>
    <dgm:cxn modelId="{402D1444-283B-430A-B264-28CE714ADC00}" type="presParOf" srcId="{8945C161-D6F2-4921-AF10-20DB08EE2175}" destId="{16BF5677-5B1D-4B62-9B60-A003AE1F743A}" srcOrd="4" destOrd="0" presId="urn:microsoft.com/office/officeart/2005/8/layout/cycle6"/>
    <dgm:cxn modelId="{198B5518-C5E3-4418-A584-A679AF627450}" type="presParOf" srcId="{8945C161-D6F2-4921-AF10-20DB08EE2175}" destId="{03BBED1D-CA2D-473B-9450-270F8C3A7133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B5CD67-DD41-4FEC-A447-DD57DCFC5CA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27C614B-9E22-4318-B649-C2244E07F5FC}">
      <dgm:prSet/>
      <dgm:spPr/>
      <dgm:t>
        <a:bodyPr/>
        <a:lstStyle/>
        <a:p>
          <a:r>
            <a:rPr lang="pl-PL" b="1" dirty="0"/>
            <a:t>Wyłaniamy jedną, stałą grupę, która weźmie udział we wszystkich działaniach projektu</a:t>
          </a:r>
          <a:endParaRPr lang="en-US" dirty="0"/>
        </a:p>
      </dgm:t>
    </dgm:pt>
    <dgm:pt modelId="{E50A3F8C-1B4F-48C9-BE80-B941A7850A57}" type="parTrans" cxnId="{42EB44C5-AF3B-4A5F-A40D-FCBD3D46FDA0}">
      <dgm:prSet/>
      <dgm:spPr/>
      <dgm:t>
        <a:bodyPr/>
        <a:lstStyle/>
        <a:p>
          <a:endParaRPr lang="en-US"/>
        </a:p>
      </dgm:t>
    </dgm:pt>
    <dgm:pt modelId="{F326F0E8-3DDC-456A-A117-ED4A17B69EBB}" type="sibTrans" cxnId="{42EB44C5-AF3B-4A5F-A40D-FCBD3D46FDA0}">
      <dgm:prSet/>
      <dgm:spPr/>
      <dgm:t>
        <a:bodyPr/>
        <a:lstStyle/>
        <a:p>
          <a:endParaRPr lang="en-US"/>
        </a:p>
      </dgm:t>
    </dgm:pt>
    <dgm:pt modelId="{BBF35098-5FC2-463F-9354-EB4C03BDDE49}">
      <dgm:prSet/>
      <dgm:spPr/>
      <dgm:t>
        <a:bodyPr/>
        <a:lstStyle/>
        <a:p>
          <a:r>
            <a:rPr lang="pl-PL" b="1" dirty="0"/>
            <a:t>Dlatego ważne </a:t>
          </a:r>
          <a:r>
            <a:rPr lang="pl-PL" b="1" dirty="0" smtClean="0"/>
            <a:t>jest, aby dokładnie przeanalizować podane terminy </a:t>
          </a:r>
          <a:r>
            <a:rPr lang="pl-PL" b="1" dirty="0"/>
            <a:t>spotkań roboczych </a:t>
          </a:r>
          <a:endParaRPr lang="en-US" dirty="0"/>
        </a:p>
      </dgm:t>
    </dgm:pt>
    <dgm:pt modelId="{72369947-5084-4785-B327-73E441C4C79F}" type="parTrans" cxnId="{BC2BA04D-9B5D-4BFA-B889-569466C6AF90}">
      <dgm:prSet/>
      <dgm:spPr/>
      <dgm:t>
        <a:bodyPr/>
        <a:lstStyle/>
        <a:p>
          <a:endParaRPr lang="en-US"/>
        </a:p>
      </dgm:t>
    </dgm:pt>
    <dgm:pt modelId="{4491EC2A-26F7-4C7E-9DEC-B7F05492D754}" type="sibTrans" cxnId="{BC2BA04D-9B5D-4BFA-B889-569466C6AF90}">
      <dgm:prSet/>
      <dgm:spPr/>
      <dgm:t>
        <a:bodyPr/>
        <a:lstStyle/>
        <a:p>
          <a:endParaRPr lang="en-US"/>
        </a:p>
      </dgm:t>
    </dgm:pt>
    <dgm:pt modelId="{1626CDE6-74E9-4511-8A69-9627BEADBF81}">
      <dgm:prSet/>
      <dgm:spPr/>
      <dgm:t>
        <a:bodyPr/>
        <a:lstStyle/>
        <a:p>
          <a:r>
            <a:rPr lang="pl-PL" b="1" dirty="0"/>
            <a:t>12-14 maja</a:t>
          </a:r>
        </a:p>
        <a:p>
          <a:r>
            <a:rPr lang="pl-PL" b="1" dirty="0"/>
            <a:t>22-24 września</a:t>
          </a:r>
          <a:endParaRPr lang="en-US" dirty="0"/>
        </a:p>
      </dgm:t>
    </dgm:pt>
    <dgm:pt modelId="{5744A855-E90A-4DDC-9552-9838F78CF811}" type="parTrans" cxnId="{5CF84F9D-6507-4B9F-AF81-46F2AE174B07}">
      <dgm:prSet/>
      <dgm:spPr/>
      <dgm:t>
        <a:bodyPr/>
        <a:lstStyle/>
        <a:p>
          <a:endParaRPr lang="en-US"/>
        </a:p>
      </dgm:t>
    </dgm:pt>
    <dgm:pt modelId="{021E386C-DB69-4AEA-9794-40D0F614F71D}" type="sibTrans" cxnId="{5CF84F9D-6507-4B9F-AF81-46F2AE174B07}">
      <dgm:prSet/>
      <dgm:spPr/>
      <dgm:t>
        <a:bodyPr/>
        <a:lstStyle/>
        <a:p>
          <a:endParaRPr lang="en-US"/>
        </a:p>
      </dgm:t>
    </dgm:pt>
    <dgm:pt modelId="{C21DD68F-0CEE-4EC6-9E80-7B390E30D437}" type="pres">
      <dgm:prSet presAssocID="{B1B5CD67-DD41-4FEC-A447-DD57DCFC5C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FBF85558-9157-46A1-9D36-D1739ED65347}" type="pres">
      <dgm:prSet presAssocID="{C27C614B-9E22-4318-B649-C2244E07F5FC}" presName="hierRoot1" presStyleCnt="0"/>
      <dgm:spPr/>
    </dgm:pt>
    <dgm:pt modelId="{19E32F6D-8F22-4E5D-B0DA-BC7411AC957C}" type="pres">
      <dgm:prSet presAssocID="{C27C614B-9E22-4318-B649-C2244E07F5FC}" presName="composite" presStyleCnt="0"/>
      <dgm:spPr/>
    </dgm:pt>
    <dgm:pt modelId="{A032353C-F2C6-47D3-9EAE-8383BDA5268B}" type="pres">
      <dgm:prSet presAssocID="{C27C614B-9E22-4318-B649-C2244E07F5FC}" presName="background" presStyleLbl="node0" presStyleIdx="0" presStyleCnt="3"/>
      <dgm:spPr/>
    </dgm:pt>
    <dgm:pt modelId="{1DDA7C35-E2E1-4133-A26D-A41250E9F501}" type="pres">
      <dgm:prSet presAssocID="{C27C614B-9E22-4318-B649-C2244E07F5FC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D2F9DCA-FA6E-4B2E-9DFB-6A7C6EDF87B7}" type="pres">
      <dgm:prSet presAssocID="{C27C614B-9E22-4318-B649-C2244E07F5FC}" presName="hierChild2" presStyleCnt="0"/>
      <dgm:spPr/>
    </dgm:pt>
    <dgm:pt modelId="{0FB72DE0-2EEB-4DA9-8306-5C1CB5AB295E}" type="pres">
      <dgm:prSet presAssocID="{BBF35098-5FC2-463F-9354-EB4C03BDDE49}" presName="hierRoot1" presStyleCnt="0"/>
      <dgm:spPr/>
    </dgm:pt>
    <dgm:pt modelId="{497A5835-2D7A-44C4-90FC-DF1304A9B6BF}" type="pres">
      <dgm:prSet presAssocID="{BBF35098-5FC2-463F-9354-EB4C03BDDE49}" presName="composite" presStyleCnt="0"/>
      <dgm:spPr/>
    </dgm:pt>
    <dgm:pt modelId="{43A28826-A9A2-41F4-87DB-777B3DE1E598}" type="pres">
      <dgm:prSet presAssocID="{BBF35098-5FC2-463F-9354-EB4C03BDDE49}" presName="background" presStyleLbl="node0" presStyleIdx="1" presStyleCnt="3"/>
      <dgm:spPr/>
    </dgm:pt>
    <dgm:pt modelId="{3FB904B0-04FF-4C88-9D6C-696E56BB4225}" type="pres">
      <dgm:prSet presAssocID="{BBF35098-5FC2-463F-9354-EB4C03BDDE49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2EB3882-D2FF-4BCE-9607-877C104D2985}" type="pres">
      <dgm:prSet presAssocID="{BBF35098-5FC2-463F-9354-EB4C03BDDE49}" presName="hierChild2" presStyleCnt="0"/>
      <dgm:spPr/>
    </dgm:pt>
    <dgm:pt modelId="{3B21F257-ABA5-445A-8EF5-3F7665BC6ABC}" type="pres">
      <dgm:prSet presAssocID="{1626CDE6-74E9-4511-8A69-9627BEADBF81}" presName="hierRoot1" presStyleCnt="0"/>
      <dgm:spPr/>
    </dgm:pt>
    <dgm:pt modelId="{E2B70B8E-7B78-48E5-885A-1941D285C0DA}" type="pres">
      <dgm:prSet presAssocID="{1626CDE6-74E9-4511-8A69-9627BEADBF81}" presName="composite" presStyleCnt="0"/>
      <dgm:spPr/>
    </dgm:pt>
    <dgm:pt modelId="{6267F88D-99AB-4956-8603-1D615D063874}" type="pres">
      <dgm:prSet presAssocID="{1626CDE6-74E9-4511-8A69-9627BEADBF81}" presName="background" presStyleLbl="node0" presStyleIdx="2" presStyleCnt="3"/>
      <dgm:spPr/>
    </dgm:pt>
    <dgm:pt modelId="{8859EBD1-2EB0-4F9E-9AB3-DA1E4D160744}" type="pres">
      <dgm:prSet presAssocID="{1626CDE6-74E9-4511-8A69-9627BEADBF8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C674190-B7ED-4050-A4EC-85F64FCC4679}" type="pres">
      <dgm:prSet presAssocID="{1626CDE6-74E9-4511-8A69-9627BEADBF81}" presName="hierChild2" presStyleCnt="0"/>
      <dgm:spPr/>
    </dgm:pt>
  </dgm:ptLst>
  <dgm:cxnLst>
    <dgm:cxn modelId="{42EB44C5-AF3B-4A5F-A40D-FCBD3D46FDA0}" srcId="{B1B5CD67-DD41-4FEC-A447-DD57DCFC5CA9}" destId="{C27C614B-9E22-4318-B649-C2244E07F5FC}" srcOrd="0" destOrd="0" parTransId="{E50A3F8C-1B4F-48C9-BE80-B941A7850A57}" sibTransId="{F326F0E8-3DDC-456A-A117-ED4A17B69EBB}"/>
    <dgm:cxn modelId="{A95886C6-661D-4788-BB28-B377260B2632}" type="presOf" srcId="{C27C614B-9E22-4318-B649-C2244E07F5FC}" destId="{1DDA7C35-E2E1-4133-A26D-A41250E9F501}" srcOrd="0" destOrd="0" presId="urn:microsoft.com/office/officeart/2005/8/layout/hierarchy1"/>
    <dgm:cxn modelId="{BC2BA04D-9B5D-4BFA-B889-569466C6AF90}" srcId="{B1B5CD67-DD41-4FEC-A447-DD57DCFC5CA9}" destId="{BBF35098-5FC2-463F-9354-EB4C03BDDE49}" srcOrd="1" destOrd="0" parTransId="{72369947-5084-4785-B327-73E441C4C79F}" sibTransId="{4491EC2A-26F7-4C7E-9DEC-B7F05492D754}"/>
    <dgm:cxn modelId="{E823E555-BBEE-4A60-B745-F094A5120548}" type="presOf" srcId="{1626CDE6-74E9-4511-8A69-9627BEADBF81}" destId="{8859EBD1-2EB0-4F9E-9AB3-DA1E4D160744}" srcOrd="0" destOrd="0" presId="urn:microsoft.com/office/officeart/2005/8/layout/hierarchy1"/>
    <dgm:cxn modelId="{AE6ED1BF-BEC5-4011-8914-3EC8F81A6019}" type="presOf" srcId="{BBF35098-5FC2-463F-9354-EB4C03BDDE49}" destId="{3FB904B0-04FF-4C88-9D6C-696E56BB4225}" srcOrd="0" destOrd="0" presId="urn:microsoft.com/office/officeart/2005/8/layout/hierarchy1"/>
    <dgm:cxn modelId="{5CF84F9D-6507-4B9F-AF81-46F2AE174B07}" srcId="{B1B5CD67-DD41-4FEC-A447-DD57DCFC5CA9}" destId="{1626CDE6-74E9-4511-8A69-9627BEADBF81}" srcOrd="2" destOrd="0" parTransId="{5744A855-E90A-4DDC-9552-9838F78CF811}" sibTransId="{021E386C-DB69-4AEA-9794-40D0F614F71D}"/>
    <dgm:cxn modelId="{7885B611-BEA8-4EE8-8FE1-6A78BE139743}" type="presOf" srcId="{B1B5CD67-DD41-4FEC-A447-DD57DCFC5CA9}" destId="{C21DD68F-0CEE-4EC6-9E80-7B390E30D437}" srcOrd="0" destOrd="0" presId="urn:microsoft.com/office/officeart/2005/8/layout/hierarchy1"/>
    <dgm:cxn modelId="{FCE86D55-955B-481D-922F-F9D0EBC75E4F}" type="presParOf" srcId="{C21DD68F-0CEE-4EC6-9E80-7B390E30D437}" destId="{FBF85558-9157-46A1-9D36-D1739ED65347}" srcOrd="0" destOrd="0" presId="urn:microsoft.com/office/officeart/2005/8/layout/hierarchy1"/>
    <dgm:cxn modelId="{3CF57D48-09B3-4A77-B325-A6606EE3287C}" type="presParOf" srcId="{FBF85558-9157-46A1-9D36-D1739ED65347}" destId="{19E32F6D-8F22-4E5D-B0DA-BC7411AC957C}" srcOrd="0" destOrd="0" presId="urn:microsoft.com/office/officeart/2005/8/layout/hierarchy1"/>
    <dgm:cxn modelId="{5ACE1FB1-A93A-4E78-BBFE-E2BC18C5306B}" type="presParOf" srcId="{19E32F6D-8F22-4E5D-B0DA-BC7411AC957C}" destId="{A032353C-F2C6-47D3-9EAE-8383BDA5268B}" srcOrd="0" destOrd="0" presId="urn:microsoft.com/office/officeart/2005/8/layout/hierarchy1"/>
    <dgm:cxn modelId="{AEE26902-DD65-4150-A029-388CB5662B4B}" type="presParOf" srcId="{19E32F6D-8F22-4E5D-B0DA-BC7411AC957C}" destId="{1DDA7C35-E2E1-4133-A26D-A41250E9F501}" srcOrd="1" destOrd="0" presId="urn:microsoft.com/office/officeart/2005/8/layout/hierarchy1"/>
    <dgm:cxn modelId="{4C4B1D40-3DCB-404B-BA4E-661119F96250}" type="presParOf" srcId="{FBF85558-9157-46A1-9D36-D1739ED65347}" destId="{8D2F9DCA-FA6E-4B2E-9DFB-6A7C6EDF87B7}" srcOrd="1" destOrd="0" presId="urn:microsoft.com/office/officeart/2005/8/layout/hierarchy1"/>
    <dgm:cxn modelId="{61D4AEB6-42AA-4E33-995A-156D3C664A54}" type="presParOf" srcId="{C21DD68F-0CEE-4EC6-9E80-7B390E30D437}" destId="{0FB72DE0-2EEB-4DA9-8306-5C1CB5AB295E}" srcOrd="1" destOrd="0" presId="urn:microsoft.com/office/officeart/2005/8/layout/hierarchy1"/>
    <dgm:cxn modelId="{87F07C44-CC9A-4A35-B85B-80CDAFE58A8A}" type="presParOf" srcId="{0FB72DE0-2EEB-4DA9-8306-5C1CB5AB295E}" destId="{497A5835-2D7A-44C4-90FC-DF1304A9B6BF}" srcOrd="0" destOrd="0" presId="urn:microsoft.com/office/officeart/2005/8/layout/hierarchy1"/>
    <dgm:cxn modelId="{EE297443-0E5B-4C68-8278-A97A76040B7A}" type="presParOf" srcId="{497A5835-2D7A-44C4-90FC-DF1304A9B6BF}" destId="{43A28826-A9A2-41F4-87DB-777B3DE1E598}" srcOrd="0" destOrd="0" presId="urn:microsoft.com/office/officeart/2005/8/layout/hierarchy1"/>
    <dgm:cxn modelId="{41502D80-A9D1-447A-ADF3-8118D0F68F8B}" type="presParOf" srcId="{497A5835-2D7A-44C4-90FC-DF1304A9B6BF}" destId="{3FB904B0-04FF-4C88-9D6C-696E56BB4225}" srcOrd="1" destOrd="0" presId="urn:microsoft.com/office/officeart/2005/8/layout/hierarchy1"/>
    <dgm:cxn modelId="{26D77248-A557-4AEA-A28C-18D415C41699}" type="presParOf" srcId="{0FB72DE0-2EEB-4DA9-8306-5C1CB5AB295E}" destId="{42EB3882-D2FF-4BCE-9607-877C104D2985}" srcOrd="1" destOrd="0" presId="urn:microsoft.com/office/officeart/2005/8/layout/hierarchy1"/>
    <dgm:cxn modelId="{3CE0B2EE-73DB-4358-ABA6-A27C69232B9F}" type="presParOf" srcId="{C21DD68F-0CEE-4EC6-9E80-7B390E30D437}" destId="{3B21F257-ABA5-445A-8EF5-3F7665BC6ABC}" srcOrd="2" destOrd="0" presId="urn:microsoft.com/office/officeart/2005/8/layout/hierarchy1"/>
    <dgm:cxn modelId="{A8DA3237-5865-4F75-8312-81C2FDC1DCD3}" type="presParOf" srcId="{3B21F257-ABA5-445A-8EF5-3F7665BC6ABC}" destId="{E2B70B8E-7B78-48E5-885A-1941D285C0DA}" srcOrd="0" destOrd="0" presId="urn:microsoft.com/office/officeart/2005/8/layout/hierarchy1"/>
    <dgm:cxn modelId="{15903586-F18E-4330-B2EE-2440B24D530E}" type="presParOf" srcId="{E2B70B8E-7B78-48E5-885A-1941D285C0DA}" destId="{6267F88D-99AB-4956-8603-1D615D063874}" srcOrd="0" destOrd="0" presId="urn:microsoft.com/office/officeart/2005/8/layout/hierarchy1"/>
    <dgm:cxn modelId="{68BE27AA-F23D-4DF4-90CE-0FF88F500E19}" type="presParOf" srcId="{E2B70B8E-7B78-48E5-885A-1941D285C0DA}" destId="{8859EBD1-2EB0-4F9E-9AB3-DA1E4D160744}" srcOrd="1" destOrd="0" presId="urn:microsoft.com/office/officeart/2005/8/layout/hierarchy1"/>
    <dgm:cxn modelId="{CC56C7D0-D496-4831-BE60-76B61038024F}" type="presParOf" srcId="{3B21F257-ABA5-445A-8EF5-3F7665BC6ABC}" destId="{AC674190-B7ED-4050-A4EC-85F64FCC46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EE0C4-60CA-4321-8E87-F7EEF7006F6C}">
      <dsp:nvSpPr>
        <dsp:cNvPr id="0" name=""/>
        <dsp:cNvSpPr/>
      </dsp:nvSpPr>
      <dsp:spPr>
        <a:xfrm>
          <a:off x="0" y="0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33924" y="33924"/>
        <a:ext cx="4118053" cy="1090403"/>
      </dsp:txXfrm>
    </dsp:sp>
    <dsp:sp modelId="{ED74E0B8-1F3A-4989-A516-1BF20FA10AA6}">
      <dsp:nvSpPr>
        <dsp:cNvPr id="0" name=""/>
        <dsp:cNvSpPr/>
      </dsp:nvSpPr>
      <dsp:spPr>
        <a:xfrm>
          <a:off x="457758" y="1368842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96529"/>
                <a:satOff val="-6628"/>
                <a:lumOff val="-6274"/>
                <a:alphaOff val="0"/>
                <a:tint val="96000"/>
                <a:lumMod val="104000"/>
              </a:schemeClr>
            </a:gs>
            <a:gs pos="100000">
              <a:schemeClr val="accent2">
                <a:hueOff val="296529"/>
                <a:satOff val="-6628"/>
                <a:lumOff val="-627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i="0" kern="1200" dirty="0"/>
            <a:t>Mikroregion </a:t>
          </a:r>
          <a:r>
            <a:rPr lang="pl-PL" sz="2900" b="1" i="0" kern="1200" dirty="0" err="1"/>
            <a:t>Klátovské</a:t>
          </a:r>
          <a:r>
            <a:rPr lang="pl-PL" sz="2900" b="1" i="0" kern="1200" dirty="0"/>
            <a:t> </a:t>
          </a:r>
          <a:r>
            <a:rPr lang="pl-PL" sz="2900" b="1" i="0" kern="1200" dirty="0" err="1"/>
            <a:t>rameno</a:t>
          </a:r>
          <a:r>
            <a:rPr lang="pl-PL" sz="2900" b="1" i="0" u="sng" kern="1200" dirty="0"/>
            <a:t> (SK)</a:t>
          </a:r>
          <a:endParaRPr lang="en-US" sz="2900" i="0" kern="1200" dirty="0"/>
        </a:p>
      </dsp:txBody>
      <dsp:txXfrm>
        <a:off x="491682" y="1402766"/>
        <a:ext cx="4187299" cy="1090403"/>
      </dsp:txXfrm>
    </dsp:sp>
    <dsp:sp modelId="{A782C79D-8A76-4EA7-8E2A-8F5A316A8C6A}">
      <dsp:nvSpPr>
        <dsp:cNvPr id="0" name=""/>
        <dsp:cNvSpPr/>
      </dsp:nvSpPr>
      <dsp:spPr>
        <a:xfrm>
          <a:off x="908684" y="2737685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93057"/>
                <a:satOff val="-13255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593057"/>
                <a:satOff val="-13255"/>
                <a:lumOff val="-1254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/>
            <a:t>Gmina </a:t>
          </a:r>
          <a:r>
            <a:rPr lang="pl-PL" sz="2900" b="1" kern="1200" dirty="0" err="1"/>
            <a:t>Tényő</a:t>
          </a:r>
          <a:r>
            <a:rPr lang="pl-PL" sz="2900" b="1" kern="1200" dirty="0"/>
            <a:t> (HU)</a:t>
          </a:r>
          <a:endParaRPr lang="en-US" sz="2900" kern="1200" dirty="0"/>
        </a:p>
      </dsp:txBody>
      <dsp:txXfrm>
        <a:off x="942608" y="2771609"/>
        <a:ext cx="4194132" cy="1090403"/>
      </dsp:txXfrm>
    </dsp:sp>
    <dsp:sp modelId="{2CA5C4A8-5ADD-421E-B12C-B89C13AA5268}">
      <dsp:nvSpPr>
        <dsp:cNvPr id="0" name=""/>
        <dsp:cNvSpPr/>
      </dsp:nvSpPr>
      <dsp:spPr>
        <a:xfrm>
          <a:off x="1366442" y="4106527"/>
          <a:ext cx="5465769" cy="115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89586"/>
                <a:satOff val="-19883"/>
                <a:lumOff val="-18823"/>
                <a:alphaOff val="0"/>
                <a:tint val="96000"/>
                <a:lumMod val="104000"/>
              </a:schemeClr>
            </a:gs>
            <a:gs pos="100000">
              <a:schemeClr val="accent2">
                <a:hueOff val="889586"/>
                <a:satOff val="-19883"/>
                <a:lumOff val="-1882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b="1" kern="1200" dirty="0"/>
            <a:t>Gmina Kłodzko (PL) </a:t>
          </a:r>
          <a:endParaRPr lang="en-US" sz="2900" kern="1200" dirty="0"/>
        </a:p>
      </dsp:txBody>
      <dsp:txXfrm>
        <a:off x="1400366" y="4140451"/>
        <a:ext cx="4187299" cy="1090403"/>
      </dsp:txXfrm>
    </dsp:sp>
    <dsp:sp modelId="{1FDD1DE5-969E-42BB-84A2-2EF8C2DE8470}">
      <dsp:nvSpPr>
        <dsp:cNvPr id="0" name=""/>
        <dsp:cNvSpPr/>
      </dsp:nvSpPr>
      <dsp:spPr>
        <a:xfrm>
          <a:off x="4712906" y="887115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4882300" y="887115"/>
        <a:ext cx="414075" cy="566529"/>
      </dsp:txXfrm>
    </dsp:sp>
    <dsp:sp modelId="{77B920A9-7D6E-4542-82E8-E4176CFD3493}">
      <dsp:nvSpPr>
        <dsp:cNvPr id="0" name=""/>
        <dsp:cNvSpPr/>
      </dsp:nvSpPr>
      <dsp:spPr>
        <a:xfrm>
          <a:off x="5170664" y="2255957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91071"/>
            <a:satOff val="-25033"/>
            <a:lumOff val="-258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491071"/>
              <a:satOff val="-25033"/>
              <a:lumOff val="-25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340058" y="2255957"/>
        <a:ext cx="414075" cy="566529"/>
      </dsp:txXfrm>
    </dsp:sp>
    <dsp:sp modelId="{C3CDC50F-952F-4438-904A-D89DE42D0B79}">
      <dsp:nvSpPr>
        <dsp:cNvPr id="0" name=""/>
        <dsp:cNvSpPr/>
      </dsp:nvSpPr>
      <dsp:spPr>
        <a:xfrm>
          <a:off x="5621590" y="3624800"/>
          <a:ext cx="752863" cy="75286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2143"/>
            <a:satOff val="-50066"/>
            <a:lumOff val="-5179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82143"/>
              <a:satOff val="-50066"/>
              <a:lumOff val="-51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5790984" y="3624800"/>
        <a:ext cx="414075" cy="566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B89A6-9B96-480D-8B7E-BA78C66F5E8C}">
      <dsp:nvSpPr>
        <dsp:cNvPr id="0" name=""/>
        <dsp:cNvSpPr/>
      </dsp:nvSpPr>
      <dsp:spPr>
        <a:xfrm>
          <a:off x="0" y="1404"/>
          <a:ext cx="2808563" cy="16851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Przedstawienie działalności lokalnych stowarzyszeń, zwrócenie uwagi na ich rolę w rozwoju gmin, finansowanie, poszukiwanie przestrzeni na ich działalność; </a:t>
          </a:r>
          <a:endParaRPr lang="en-US" sz="1500" b="1" kern="1200" dirty="0"/>
        </a:p>
      </dsp:txBody>
      <dsp:txXfrm>
        <a:off x="0" y="1404"/>
        <a:ext cx="2808563" cy="1685138"/>
      </dsp:txXfrm>
    </dsp:sp>
    <dsp:sp modelId="{73D990E9-01F7-4893-A0C7-8EEFDA9209F8}">
      <dsp:nvSpPr>
        <dsp:cNvPr id="0" name=""/>
        <dsp:cNvSpPr/>
      </dsp:nvSpPr>
      <dsp:spPr>
        <a:xfrm>
          <a:off x="3089420" y="1404"/>
          <a:ext cx="2808563" cy="1685138"/>
        </a:xfrm>
        <a:prstGeom prst="rect">
          <a:avLst/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Wymiana doświadczeń, podzielenie się </a:t>
          </a:r>
          <a:r>
            <a:rPr lang="pl-PL" sz="1500" b="1" kern="1200" dirty="0" smtClean="0"/>
            <a:t>problemami, sukcesami </a:t>
          </a:r>
          <a:r>
            <a:rPr lang="pl-PL" sz="1500" b="1" kern="1200" dirty="0"/>
            <a:t>oraz ciekawymi pomysłami, jak również nabycie nowych doświadczeń</a:t>
          </a:r>
          <a:r>
            <a:rPr lang="pl-PL" sz="1400" b="1" kern="1200" dirty="0"/>
            <a:t>; </a:t>
          </a:r>
          <a:endParaRPr lang="en-US" sz="1400" b="1" kern="1200" dirty="0"/>
        </a:p>
      </dsp:txBody>
      <dsp:txXfrm>
        <a:off x="3089420" y="1404"/>
        <a:ext cx="2808563" cy="1685138"/>
      </dsp:txXfrm>
    </dsp:sp>
    <dsp:sp modelId="{AC3A0A05-A91F-4A9C-B0C7-066B39AE78F1}">
      <dsp:nvSpPr>
        <dsp:cNvPr id="0" name=""/>
        <dsp:cNvSpPr/>
      </dsp:nvSpPr>
      <dsp:spPr>
        <a:xfrm>
          <a:off x="6178840" y="1404"/>
          <a:ext cx="2808563" cy="1685138"/>
        </a:xfrm>
        <a:prstGeom prst="rect">
          <a:avLst/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 smtClean="0"/>
            <a:t>Wskazanie ciekawych i dobrze zrealizowanych </a:t>
          </a:r>
          <a:r>
            <a:rPr lang="pl-PL" sz="1500" b="1" kern="1200" dirty="0"/>
            <a:t>zadań </a:t>
          </a:r>
          <a:r>
            <a:rPr lang="pl-PL" sz="1500" b="1" kern="1200" dirty="0" smtClean="0"/>
            <a:t>jako przykładów dla </a:t>
          </a:r>
          <a:r>
            <a:rPr lang="pl-PL" sz="1500" b="1" kern="1200" dirty="0" smtClean="0"/>
            <a:t>innych stowarzyszeń, </a:t>
          </a:r>
          <a:r>
            <a:rPr lang="pl-PL" sz="1500" b="1" kern="1200" dirty="0" smtClean="0"/>
            <a:t>działających na terenie partnerów projektu;</a:t>
          </a:r>
          <a:r>
            <a:rPr lang="pl-PL" sz="1400" b="1" kern="1200" dirty="0" smtClean="0"/>
            <a:t> </a:t>
          </a:r>
          <a:endParaRPr lang="pl-PL" sz="1400" b="1" kern="1200" dirty="0"/>
        </a:p>
      </dsp:txBody>
      <dsp:txXfrm>
        <a:off x="6178840" y="1404"/>
        <a:ext cx="2808563" cy="1685138"/>
      </dsp:txXfrm>
    </dsp:sp>
    <dsp:sp modelId="{B765166A-8C06-4A95-A747-E0B29477FDDA}">
      <dsp:nvSpPr>
        <dsp:cNvPr id="0" name=""/>
        <dsp:cNvSpPr/>
      </dsp:nvSpPr>
      <dsp:spPr>
        <a:xfrm>
          <a:off x="3089420" y="1967398"/>
          <a:ext cx="2808563" cy="1685138"/>
        </a:xfrm>
        <a:prstGeom prst="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dirty="0"/>
            <a:t>Na </a:t>
          </a:r>
          <a:r>
            <a:rPr lang="pl-PL" sz="1500" b="1" kern="1200" dirty="0" smtClean="0"/>
            <a:t>zakończenie realizacji projektu opracowanie </a:t>
          </a:r>
          <a:r>
            <a:rPr lang="pl-PL" sz="1500" b="1" kern="1200" dirty="0"/>
            <a:t>broszury </a:t>
          </a:r>
          <a:r>
            <a:rPr lang="pl-PL" sz="1500" b="1" kern="1200" dirty="0" smtClean="0"/>
            <a:t>zawierającej </a:t>
          </a:r>
          <a:r>
            <a:rPr lang="pl-PL" sz="1500" b="1" kern="1200" dirty="0"/>
            <a:t>wyniki pracy stowarzyszeń - wersja elektroniczna – pdf.;</a:t>
          </a:r>
        </a:p>
      </dsp:txBody>
      <dsp:txXfrm>
        <a:off x="3089420" y="1967398"/>
        <a:ext cx="2808563" cy="1685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6DD5-1297-49C2-938E-81215D2CB35A}">
      <dsp:nvSpPr>
        <dsp:cNvPr id="0" name=""/>
        <dsp:cNvSpPr/>
      </dsp:nvSpPr>
      <dsp:spPr>
        <a:xfrm>
          <a:off x="1253" y="340633"/>
          <a:ext cx="4561457" cy="2280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/>
            <a:t>Przedstawiciele 6 stowarzyszeń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/>
            <a:t>6 osób</a:t>
          </a:r>
          <a:endParaRPr lang="en-US" sz="3500" b="1" kern="1200" dirty="0"/>
        </a:p>
      </dsp:txBody>
      <dsp:txXfrm>
        <a:off x="68053" y="407433"/>
        <a:ext cx="4427857" cy="2147128"/>
      </dsp:txXfrm>
    </dsp:sp>
    <dsp:sp modelId="{DF21641A-5D66-494D-8B21-F2FEFF3BD814}">
      <dsp:nvSpPr>
        <dsp:cNvPr id="0" name=""/>
        <dsp:cNvSpPr/>
      </dsp:nvSpPr>
      <dsp:spPr>
        <a:xfrm>
          <a:off x="5703075" y="340633"/>
          <a:ext cx="4561457" cy="2280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/>
            <a:t>Przedstawiciele Urzędu Gminy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500" b="1" kern="1200" dirty="0"/>
            <a:t>2 osoby</a:t>
          </a:r>
          <a:endParaRPr lang="en-US" sz="3500" b="1" kern="1200" dirty="0"/>
        </a:p>
      </dsp:txBody>
      <dsp:txXfrm>
        <a:off x="5769875" y="407433"/>
        <a:ext cx="4427857" cy="2147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11DF3-0EE6-4035-ABB4-90A415845EC3}">
      <dsp:nvSpPr>
        <dsp:cNvPr id="0" name=""/>
        <dsp:cNvSpPr/>
      </dsp:nvSpPr>
      <dsp:spPr>
        <a:xfrm>
          <a:off x="871" y="1576365"/>
          <a:ext cx="3249303" cy="21120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/>
            <a:t>12-14 maja Słowacja Węgry </a:t>
          </a:r>
          <a:endParaRPr lang="en-US" sz="3100" kern="1200" dirty="0"/>
        </a:p>
      </dsp:txBody>
      <dsp:txXfrm>
        <a:off x="103973" y="1679467"/>
        <a:ext cx="3043099" cy="1905843"/>
      </dsp:txXfrm>
    </dsp:sp>
    <dsp:sp modelId="{23BE3BCD-0EF7-4520-B54C-C9854F2C93A4}">
      <dsp:nvSpPr>
        <dsp:cNvPr id="0" name=""/>
        <dsp:cNvSpPr/>
      </dsp:nvSpPr>
      <dsp:spPr>
        <a:xfrm>
          <a:off x="1625523" y="841806"/>
          <a:ext cx="3581165" cy="3581165"/>
        </a:xfrm>
        <a:custGeom>
          <a:avLst/>
          <a:gdLst/>
          <a:ahLst/>
          <a:cxnLst/>
          <a:rect l="0" t="0" r="0" b="0"/>
          <a:pathLst>
            <a:path>
              <a:moveTo>
                <a:pt x="361797" y="711342"/>
              </a:moveTo>
              <a:arcTo wR="1790582" hR="1790582" stAng="13023947" swAng="6352107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A8BEF-5E87-4ECA-BC4D-8E7003BCD9FC}">
      <dsp:nvSpPr>
        <dsp:cNvPr id="0" name=""/>
        <dsp:cNvSpPr/>
      </dsp:nvSpPr>
      <dsp:spPr>
        <a:xfrm>
          <a:off x="3582036" y="1576365"/>
          <a:ext cx="3249303" cy="21120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/>
            <a:t>22-24 września Czechy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b="1" kern="1200" dirty="0"/>
            <a:t>Polska </a:t>
          </a:r>
          <a:endParaRPr lang="en-US" sz="3100" kern="1200" dirty="0"/>
        </a:p>
      </dsp:txBody>
      <dsp:txXfrm>
        <a:off x="3685138" y="1679467"/>
        <a:ext cx="3043099" cy="1905843"/>
      </dsp:txXfrm>
    </dsp:sp>
    <dsp:sp modelId="{03BBED1D-CA2D-473B-9450-270F8C3A7133}">
      <dsp:nvSpPr>
        <dsp:cNvPr id="0" name=""/>
        <dsp:cNvSpPr/>
      </dsp:nvSpPr>
      <dsp:spPr>
        <a:xfrm>
          <a:off x="1625523" y="841806"/>
          <a:ext cx="3581165" cy="3581165"/>
        </a:xfrm>
        <a:custGeom>
          <a:avLst/>
          <a:gdLst/>
          <a:ahLst/>
          <a:cxnLst/>
          <a:rect l="0" t="0" r="0" b="0"/>
          <a:pathLst>
            <a:path>
              <a:moveTo>
                <a:pt x="3219367" y="2869823"/>
              </a:moveTo>
              <a:arcTo wR="1790582" hR="1790582" stAng="2223947" swAng="6352107"/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2353C-F2C6-47D3-9EAE-8383BDA5268B}">
      <dsp:nvSpPr>
        <dsp:cNvPr id="0" name=""/>
        <dsp:cNvSpPr/>
      </dsp:nvSpPr>
      <dsp:spPr>
        <a:xfrm>
          <a:off x="0" y="891317"/>
          <a:ext cx="2527547" cy="1604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7C35-E2E1-4133-A26D-A41250E9F501}">
      <dsp:nvSpPr>
        <dsp:cNvPr id="0" name=""/>
        <dsp:cNvSpPr/>
      </dsp:nvSpPr>
      <dsp:spPr>
        <a:xfrm>
          <a:off x="280838" y="1158114"/>
          <a:ext cx="2527547" cy="160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Wyłaniamy jedną, stałą grupę, która weźmie udział we wszystkich działaniach projektu</a:t>
          </a:r>
          <a:endParaRPr lang="en-US" sz="1800" kern="1200" dirty="0"/>
        </a:p>
      </dsp:txBody>
      <dsp:txXfrm>
        <a:off x="327847" y="1205123"/>
        <a:ext cx="2433529" cy="1510974"/>
      </dsp:txXfrm>
    </dsp:sp>
    <dsp:sp modelId="{43A28826-A9A2-41F4-87DB-777B3DE1E598}">
      <dsp:nvSpPr>
        <dsp:cNvPr id="0" name=""/>
        <dsp:cNvSpPr/>
      </dsp:nvSpPr>
      <dsp:spPr>
        <a:xfrm>
          <a:off x="3089225" y="891317"/>
          <a:ext cx="2527547" cy="1604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904B0-04FF-4C88-9D6C-696E56BB4225}">
      <dsp:nvSpPr>
        <dsp:cNvPr id="0" name=""/>
        <dsp:cNvSpPr/>
      </dsp:nvSpPr>
      <dsp:spPr>
        <a:xfrm>
          <a:off x="3370063" y="1158114"/>
          <a:ext cx="2527547" cy="160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Dlatego ważne </a:t>
          </a:r>
          <a:r>
            <a:rPr lang="pl-PL" sz="1800" b="1" kern="1200" dirty="0" smtClean="0"/>
            <a:t>jest, aby dokładnie przeanalizować podane terminy </a:t>
          </a:r>
          <a:r>
            <a:rPr lang="pl-PL" sz="1800" b="1" kern="1200" dirty="0"/>
            <a:t>spotkań roboczych </a:t>
          </a:r>
          <a:endParaRPr lang="en-US" sz="1800" kern="1200" dirty="0"/>
        </a:p>
      </dsp:txBody>
      <dsp:txXfrm>
        <a:off x="3417072" y="1205123"/>
        <a:ext cx="2433529" cy="1510974"/>
      </dsp:txXfrm>
    </dsp:sp>
    <dsp:sp modelId="{6267F88D-99AB-4956-8603-1D615D063874}">
      <dsp:nvSpPr>
        <dsp:cNvPr id="0" name=""/>
        <dsp:cNvSpPr/>
      </dsp:nvSpPr>
      <dsp:spPr>
        <a:xfrm>
          <a:off x="6178450" y="891317"/>
          <a:ext cx="2527547" cy="16049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9EBD1-2EB0-4F9E-9AB3-DA1E4D160744}">
      <dsp:nvSpPr>
        <dsp:cNvPr id="0" name=""/>
        <dsp:cNvSpPr/>
      </dsp:nvSpPr>
      <dsp:spPr>
        <a:xfrm>
          <a:off x="6459289" y="1158114"/>
          <a:ext cx="2527547" cy="16049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12-14 maja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/>
            <a:t>22-24 września</a:t>
          </a:r>
          <a:endParaRPr lang="en-US" sz="1800" kern="1200" dirty="0"/>
        </a:p>
      </dsp:txBody>
      <dsp:txXfrm>
        <a:off x="6506298" y="1205123"/>
        <a:ext cx="2433529" cy="1510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hyperlink" Target="http://www.mikroregion-bela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tenyo.h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klatovskerameno.sk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mina.klodzko.pl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="" xmlns:a16="http://schemas.microsoft.com/office/drawing/2014/main" id="{8E612726-6AD2-4BFC-B44A-BA092E156C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884B9C2C-FD52-48EF-8BDE-720C5030F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37129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A1DE0485-65C8-4D95-9B34-C55884FC27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="" xmlns:a16="http://schemas.microsoft.com/office/drawing/2014/main" id="{7532ACD6-60DC-4E65-BEF8-ABE8EACDD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809370"/>
            <a:ext cx="10744200" cy="32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39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3F5B207-F5B5-4428-98F1-B94E0824BA10}"/>
              </a:ext>
            </a:extLst>
          </p:cNvPr>
          <p:cNvSpPr txBox="1"/>
          <p:nvPr/>
        </p:nvSpPr>
        <p:spPr>
          <a:xfrm>
            <a:off x="1537855" y="1527458"/>
            <a:ext cx="4561609" cy="4488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pl-PL" sz="2000" b="1" u="sng" dirty="0" smtClean="0">
                <a:solidFill>
                  <a:srgbClr val="000000"/>
                </a:solidFill>
                <a:effectLst/>
              </a:rPr>
              <a:t>DSO </a:t>
            </a:r>
            <a:r>
              <a:rPr lang="en-US" sz="2000" b="1" u="sng" dirty="0" err="1" smtClean="0">
                <a:solidFill>
                  <a:srgbClr val="000000"/>
                </a:solidFill>
                <a:effectLst/>
              </a:rPr>
              <a:t>Mikroregion</a:t>
            </a:r>
            <a:r>
              <a:rPr lang="en-US" sz="2000" b="1" u="sng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000" b="1" u="sng" dirty="0" err="1" smtClean="0">
                <a:solidFill>
                  <a:srgbClr val="000000"/>
                </a:solidFill>
                <a:effectLst/>
              </a:rPr>
              <a:t>Bělá</a:t>
            </a:r>
            <a:r>
              <a:rPr lang="en-US" sz="2000" b="1" u="sng" dirty="0" smtClean="0">
                <a:solidFill>
                  <a:srgbClr val="000000"/>
                </a:solidFill>
                <a:effectLst/>
              </a:rPr>
              <a:t> R</a:t>
            </a:r>
            <a:r>
              <a:rPr lang="pl-PL" sz="2000" b="1" u="sng" dirty="0" err="1" smtClean="0">
                <a:solidFill>
                  <a:srgbClr val="000000"/>
                </a:solidFill>
                <a:effectLst/>
              </a:rPr>
              <a:t>Cz</a:t>
            </a:r>
            <a:r>
              <a:rPr lang="pl-PL" sz="2000" b="1" u="sng" dirty="0" smtClean="0">
                <a:solidFill>
                  <a:srgbClr val="000000"/>
                </a:solidFill>
                <a:effectLst/>
              </a:rPr>
              <a:t> – Lider</a:t>
            </a:r>
            <a:endParaRPr lang="en-US" sz="2000" b="1" u="sng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endParaRPr lang="pl-PL" b="1" dirty="0" smtClean="0">
              <a:solidFill>
                <a:srgbClr val="00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b="1" dirty="0" err="1" smtClean="0">
                <a:solidFill>
                  <a:srgbClr val="000000"/>
                </a:solidFill>
                <a:effectLst/>
              </a:rPr>
              <a:t>Mikroregion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b="1" dirty="0" smtClean="0">
                <a:solidFill>
                  <a:srgbClr val="000000"/>
                </a:solidFill>
                <a:effectLst/>
              </a:rPr>
              <a:t>znajduje się 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w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Kraju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b="1" dirty="0" err="1" smtClean="0"/>
              <a:t>Královéhradeckým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, 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w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centralnej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części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powiatu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Rychnov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n.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Kněžnou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Działa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od 1999 r.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i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jest </a:t>
            </a:r>
            <a:r>
              <a:rPr lang="en-US" b="1" dirty="0" err="1" smtClean="0">
                <a:solidFill>
                  <a:srgbClr val="000000"/>
                </a:solidFill>
              </a:rPr>
              <a:t>jednym</a:t>
            </a:r>
            <a:r>
              <a:rPr lang="en-US" b="1" dirty="0" smtClean="0">
                <a:solidFill>
                  <a:srgbClr val="000000"/>
                </a:solidFill>
              </a:rPr>
              <a:t> z </a:t>
            </a:r>
            <a:r>
              <a:rPr lang="en-US" b="1" dirty="0" err="1" smtClean="0">
                <a:solidFill>
                  <a:srgbClr val="000000"/>
                </a:solidFill>
              </a:rPr>
              <a:t>mniejszych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pl-PL" b="1" dirty="0" smtClean="0">
                <a:solidFill>
                  <a:srgbClr val="000000"/>
                </a:solidFill>
              </a:rPr>
              <a:t>mikroregionów </a:t>
            </a:r>
            <a:r>
              <a:rPr lang="en-US" b="1" dirty="0" err="1" smtClean="0">
                <a:solidFill>
                  <a:srgbClr val="000000"/>
                </a:solidFill>
              </a:rPr>
              <a:t>tak</a:t>
            </a:r>
            <a:r>
              <a:rPr lang="en-US" b="1" dirty="0" smtClean="0">
                <a:solidFill>
                  <a:srgbClr val="000000"/>
                </a:solidFill>
              </a:rPr>
              <a:t> pod </a:t>
            </a:r>
            <a:r>
              <a:rPr lang="en-US" b="1" dirty="0" err="1" smtClean="0">
                <a:solidFill>
                  <a:srgbClr val="000000"/>
                </a:solidFill>
              </a:rPr>
              <a:t>względem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powierzchni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jak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liczby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mieszkańców</a:t>
            </a:r>
            <a:r>
              <a:rPr lang="en-US" b="1" dirty="0" smtClean="0">
                <a:solidFill>
                  <a:srgbClr val="000000"/>
                </a:solidFill>
              </a:rPr>
              <a:t>. </a:t>
            </a:r>
            <a:r>
              <a:rPr lang="en-US" b="1" dirty="0" err="1" smtClean="0">
                <a:solidFill>
                  <a:srgbClr val="000000"/>
                </a:solidFill>
              </a:rPr>
              <a:t>Zrzesza</a:t>
            </a:r>
            <a:r>
              <a:rPr lang="en-US" b="1" dirty="0" smtClean="0">
                <a:solidFill>
                  <a:srgbClr val="000000"/>
                </a:solidFill>
              </a:rPr>
              <a:t> 5 </a:t>
            </a:r>
            <a:r>
              <a:rPr lang="en-US" b="1" dirty="0" err="1" smtClean="0">
                <a:solidFill>
                  <a:srgbClr val="000000"/>
                </a:solidFill>
              </a:rPr>
              <a:t>miejscowości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</a:rPr>
              <a:t>Solnice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Kvasiny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Skuhrov</a:t>
            </a:r>
            <a:r>
              <a:rPr lang="en-US" b="1" dirty="0" smtClean="0">
                <a:solidFill>
                  <a:srgbClr val="000000"/>
                </a:solidFill>
              </a:rPr>
              <a:t> n. </a:t>
            </a:r>
            <a:r>
              <a:rPr lang="en-US" b="1" dirty="0" err="1" smtClean="0">
                <a:solidFill>
                  <a:srgbClr val="000000"/>
                </a:solidFill>
              </a:rPr>
              <a:t>Bělou</a:t>
            </a:r>
            <a:r>
              <a:rPr lang="en-US" b="1" dirty="0" smtClean="0">
                <a:solidFill>
                  <a:srgbClr val="000000"/>
                </a:solidFill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</a:rPr>
              <a:t>Osečnice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i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Bílý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Újezd</a:t>
            </a:r>
            <a:r>
              <a:rPr lang="en-US" b="1" dirty="0" smtClean="0">
                <a:solidFill>
                  <a:srgbClr val="000000"/>
                </a:solidFill>
              </a:rPr>
              <a:t> – </a:t>
            </a:r>
            <a:r>
              <a:rPr lang="en-US" b="1" dirty="0" err="1" smtClean="0">
                <a:solidFill>
                  <a:srgbClr val="000000"/>
                </a:solidFill>
              </a:rPr>
              <a:t>łącznie</a:t>
            </a:r>
            <a:r>
              <a:rPr lang="pl-PL" b="1" dirty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5600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mieszkańców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. Do 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jego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głównych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zadań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należy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skoordynowany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b="1" dirty="0" smtClean="0">
                <a:solidFill>
                  <a:srgbClr val="000000"/>
                </a:solidFill>
                <a:effectLst/>
              </a:rPr>
              <a:t>i wszechstronny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rozwój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ter</a:t>
            </a:r>
            <a:r>
              <a:rPr lang="pl-PL" b="1" dirty="0" err="1" smtClean="0">
                <a:solidFill>
                  <a:srgbClr val="000000"/>
                </a:solidFill>
                <a:effectLst/>
              </a:rPr>
              <a:t>enu</a:t>
            </a:r>
            <a:r>
              <a:rPr lang="pl-PL" b="1" dirty="0" smtClean="0">
                <a:solidFill>
                  <a:srgbClr val="000000"/>
                </a:solidFill>
                <a:effectLst/>
              </a:rPr>
              <a:t> oraz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 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współpraca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z 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inn</a:t>
            </a:r>
            <a:r>
              <a:rPr lang="pl-PL" b="1" dirty="0"/>
              <a:t>y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mi </a:t>
            </a:r>
            <a:r>
              <a:rPr lang="en-US" b="1" dirty="0" err="1" smtClean="0">
                <a:solidFill>
                  <a:srgbClr val="000000"/>
                </a:solidFill>
                <a:effectLst/>
              </a:rPr>
              <a:t>jednostkami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w </a:t>
            </a:r>
            <a:r>
              <a:rPr lang="pl-PL" b="1" dirty="0" smtClean="0">
                <a:solidFill>
                  <a:srgbClr val="000000"/>
                </a:solidFill>
                <a:effectLst/>
              </a:rPr>
              <a:t>kraju i za granicą.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u="sng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hlinkClick r:id="rId2"/>
              </a:rPr>
              <a:t>www.mikroregion-bela.cz</a:t>
            </a:r>
            <a:r>
              <a:rPr lang="en-US" b="1" dirty="0" smtClean="0">
                <a:solidFill>
                  <a:srgbClr val="000000"/>
                </a:solidFill>
                <a:effectLst/>
              </a:rPr>
              <a:t> </a:t>
            </a:r>
            <a:endParaRPr lang="en-US" b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Obraz 6" descr="Obraz zawierający zewnętrzne, drzewo, budynek, niebo&#10;&#10;Opis wygenerowany automatycznie">
            <a:extLst>
              <a:ext uri="{FF2B5EF4-FFF2-40B4-BE49-F238E27FC236}">
                <a16:creationId xmlns="" xmlns:a16="http://schemas.microsoft.com/office/drawing/2014/main" id="{00FD30D0-455E-4F91-8E6D-F4D9B4424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52" r="7" b="7"/>
          <a:stretch/>
        </p:blipFill>
        <p:spPr>
          <a:xfrm>
            <a:off x="6596743" y="1076297"/>
            <a:ext cx="2146041" cy="2078393"/>
          </a:xfrm>
          <a:prstGeom prst="rect">
            <a:avLst/>
          </a:prstGeom>
        </p:spPr>
      </p:pic>
      <p:pic>
        <p:nvPicPr>
          <p:cNvPr id="11" name="Obraz 10" descr="Obraz zawierający drzewo, zewnętrzne, niebo, trawa&#10;&#10;Opis wygenerowany automatycznie">
            <a:extLst>
              <a:ext uri="{FF2B5EF4-FFF2-40B4-BE49-F238E27FC236}">
                <a16:creationId xmlns="" xmlns:a16="http://schemas.microsoft.com/office/drawing/2014/main" id="{92F7108B-77FB-4B62-866A-A030940BF6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63" r="4527" b="-4"/>
          <a:stretch/>
        </p:blipFill>
        <p:spPr>
          <a:xfrm>
            <a:off x="9247140" y="1076305"/>
            <a:ext cx="2146041" cy="2078376"/>
          </a:xfrm>
          <a:prstGeom prst="rect">
            <a:avLst/>
          </a:prstGeom>
        </p:spPr>
      </p:pic>
      <p:pic>
        <p:nvPicPr>
          <p:cNvPr id="5" name="Obraz 4" descr="Obraz zawierający zewnętrzne, przyroda, góra, droga&#10;&#10;Opis wygenerowany automatycznie">
            <a:extLst>
              <a:ext uri="{FF2B5EF4-FFF2-40B4-BE49-F238E27FC236}">
                <a16:creationId xmlns="" xmlns:a16="http://schemas.microsoft.com/office/drawing/2014/main" id="{66552622-32F7-407B-B2EA-7E5CF19016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27" r="25147" b="-4"/>
          <a:stretch/>
        </p:blipFill>
        <p:spPr>
          <a:xfrm>
            <a:off x="6596743" y="3806372"/>
            <a:ext cx="2146041" cy="2078372"/>
          </a:xfrm>
          <a:prstGeom prst="rect">
            <a:avLst/>
          </a:prstGeom>
        </p:spPr>
      </p:pic>
      <p:pic>
        <p:nvPicPr>
          <p:cNvPr id="15" name="Obraz 14" descr="Obraz zawierający niebo, trawa, zewnętrzne, przyroda&#10;&#10;Opis wygenerowany automatycznie">
            <a:extLst>
              <a:ext uri="{FF2B5EF4-FFF2-40B4-BE49-F238E27FC236}">
                <a16:creationId xmlns="" xmlns:a16="http://schemas.microsoft.com/office/drawing/2014/main" id="{401A2060-E3BD-450F-A9C9-25A8BE1326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79" r="21467" b="-1"/>
          <a:stretch/>
        </p:blipFill>
        <p:spPr>
          <a:xfrm>
            <a:off x="9247140" y="3806373"/>
            <a:ext cx="2146041" cy="2078371"/>
          </a:xfrm>
          <a:prstGeom prst="rect">
            <a:avLst/>
          </a:prstGeom>
        </p:spPr>
      </p:pic>
      <p:pic>
        <p:nvPicPr>
          <p:cNvPr id="8" name="obrázek 2" descr="LogoBl">
            <a:extLst>
              <a:ext uri="{FF2B5EF4-FFF2-40B4-BE49-F238E27FC236}">
                <a16:creationId xmlns="" xmlns:a16="http://schemas.microsoft.com/office/drawing/2014/main" id="{F2770E22-5C1E-48D2-9417-9EF0DBB78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98" y="2878403"/>
            <a:ext cx="2224562" cy="1378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roup 129">
            <a:extLst>
              <a:ext uri="{FF2B5EF4-FFF2-40B4-BE49-F238E27FC236}">
                <a16:creationId xmlns="" xmlns:a16="http://schemas.microsoft.com/office/drawing/2014/main" id="{C53B5E8A-D4BB-4187-A324-68A28B797C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1" name="Freeform 11">
              <a:extLst>
                <a:ext uri="{FF2B5EF4-FFF2-40B4-BE49-F238E27FC236}">
                  <a16:creationId xmlns="" xmlns:a16="http://schemas.microsoft.com/office/drawing/2014/main" id="{9DFC236A-F783-419D-B073-5BD83D4376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12">
              <a:extLst>
                <a:ext uri="{FF2B5EF4-FFF2-40B4-BE49-F238E27FC236}">
                  <a16:creationId xmlns="" xmlns:a16="http://schemas.microsoft.com/office/drawing/2014/main" id="{8CDFF6FA-A144-4215-BDD5-18A257F1FA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13">
              <a:extLst>
                <a:ext uri="{FF2B5EF4-FFF2-40B4-BE49-F238E27FC236}">
                  <a16:creationId xmlns="" xmlns:a16="http://schemas.microsoft.com/office/drawing/2014/main" id="{10371E66-7040-4C80-B8C0-3943A830BB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4" name="Freeform 14">
              <a:extLst>
                <a:ext uri="{FF2B5EF4-FFF2-40B4-BE49-F238E27FC236}">
                  <a16:creationId xmlns="" xmlns:a16="http://schemas.microsoft.com/office/drawing/2014/main" id="{18431AA8-615E-4972-A150-BAFA07DF75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5" name="Freeform 15">
              <a:extLst>
                <a:ext uri="{FF2B5EF4-FFF2-40B4-BE49-F238E27FC236}">
                  <a16:creationId xmlns="" xmlns:a16="http://schemas.microsoft.com/office/drawing/2014/main" id="{E6BCC870-4F52-440E-8126-691C121BE7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6" name="Freeform 16">
              <a:extLst>
                <a:ext uri="{FF2B5EF4-FFF2-40B4-BE49-F238E27FC236}">
                  <a16:creationId xmlns="" xmlns:a16="http://schemas.microsoft.com/office/drawing/2014/main" id="{B73F24F1-902D-45DC-B73B-63CDAE8E09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7" name="Freeform 17">
              <a:extLst>
                <a:ext uri="{FF2B5EF4-FFF2-40B4-BE49-F238E27FC236}">
                  <a16:creationId xmlns="" xmlns:a16="http://schemas.microsoft.com/office/drawing/2014/main" id="{5D6953E0-01F1-420A-AA23-08DB1F280C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8">
              <a:extLst>
                <a:ext uri="{FF2B5EF4-FFF2-40B4-BE49-F238E27FC236}">
                  <a16:creationId xmlns="" xmlns:a16="http://schemas.microsoft.com/office/drawing/2014/main" id="{21FF9BE8-7E65-41AD-A1E8-7CB3785482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9">
              <a:extLst>
                <a:ext uri="{FF2B5EF4-FFF2-40B4-BE49-F238E27FC236}">
                  <a16:creationId xmlns="" xmlns:a16="http://schemas.microsoft.com/office/drawing/2014/main" id="{E716B0F4-A6F0-4127-8BD2-784BFFD03A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20">
              <a:extLst>
                <a:ext uri="{FF2B5EF4-FFF2-40B4-BE49-F238E27FC236}">
                  <a16:creationId xmlns="" xmlns:a16="http://schemas.microsoft.com/office/drawing/2014/main" id="{FF6D5D14-0AC6-4D09-A928-E5EE2A08CF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21">
              <a:extLst>
                <a:ext uri="{FF2B5EF4-FFF2-40B4-BE49-F238E27FC236}">
                  <a16:creationId xmlns="" xmlns:a16="http://schemas.microsoft.com/office/drawing/2014/main" id="{3FAC1511-85D0-4FF7-8DEA-024FE61FC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22">
              <a:extLst>
                <a:ext uri="{FF2B5EF4-FFF2-40B4-BE49-F238E27FC236}">
                  <a16:creationId xmlns="" xmlns:a16="http://schemas.microsoft.com/office/drawing/2014/main" id="{460AA16B-95E1-4573-BC8C-C8B10837B2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71" name="Group 143">
            <a:extLst>
              <a:ext uri="{FF2B5EF4-FFF2-40B4-BE49-F238E27FC236}">
                <a16:creationId xmlns="" xmlns:a16="http://schemas.microsoft.com/office/drawing/2014/main" id="{45D3F12C-8432-463B-91CC-8CE45DA458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45" name="Freeform 27">
              <a:extLst>
                <a:ext uri="{FF2B5EF4-FFF2-40B4-BE49-F238E27FC236}">
                  <a16:creationId xmlns="" xmlns:a16="http://schemas.microsoft.com/office/drawing/2014/main" id="{B43D94FD-74B3-4DD0-9553-B7E44C617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28">
              <a:extLst>
                <a:ext uri="{FF2B5EF4-FFF2-40B4-BE49-F238E27FC236}">
                  <a16:creationId xmlns="" xmlns:a16="http://schemas.microsoft.com/office/drawing/2014/main" id="{8C61BF98-3D09-403B-AC16-26E18E4919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29">
              <a:extLst>
                <a:ext uri="{FF2B5EF4-FFF2-40B4-BE49-F238E27FC236}">
                  <a16:creationId xmlns="" xmlns:a16="http://schemas.microsoft.com/office/drawing/2014/main" id="{DAB70427-6234-4A5A-B28D-32CA4BCBF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8" name="Freeform 30">
              <a:extLst>
                <a:ext uri="{FF2B5EF4-FFF2-40B4-BE49-F238E27FC236}">
                  <a16:creationId xmlns="" xmlns:a16="http://schemas.microsoft.com/office/drawing/2014/main" id="{14593DEF-4D2A-4DD1-9091-4C9AEA140A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9" name="Freeform 31">
              <a:extLst>
                <a:ext uri="{FF2B5EF4-FFF2-40B4-BE49-F238E27FC236}">
                  <a16:creationId xmlns="" xmlns:a16="http://schemas.microsoft.com/office/drawing/2014/main" id="{E6F4C907-E541-4AEA-B2D4-1464DCF18B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0" name="Freeform 32">
              <a:extLst>
                <a:ext uri="{FF2B5EF4-FFF2-40B4-BE49-F238E27FC236}">
                  <a16:creationId xmlns="" xmlns:a16="http://schemas.microsoft.com/office/drawing/2014/main" id="{97D82079-106E-4B53-A0D8-3C51366C9D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1" name="Freeform 33">
              <a:extLst>
                <a:ext uri="{FF2B5EF4-FFF2-40B4-BE49-F238E27FC236}">
                  <a16:creationId xmlns="" xmlns:a16="http://schemas.microsoft.com/office/drawing/2014/main" id="{5F4B2A35-737C-4453-8BE5-CA2165358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34">
              <a:extLst>
                <a:ext uri="{FF2B5EF4-FFF2-40B4-BE49-F238E27FC236}">
                  <a16:creationId xmlns="" xmlns:a16="http://schemas.microsoft.com/office/drawing/2014/main" id="{1559814D-8B66-487D-999A-8584AFC10A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35">
              <a:extLst>
                <a:ext uri="{FF2B5EF4-FFF2-40B4-BE49-F238E27FC236}">
                  <a16:creationId xmlns="" xmlns:a16="http://schemas.microsoft.com/office/drawing/2014/main" id="{98192855-B108-44E3-83C3-F5EB4FADF8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6">
              <a:extLst>
                <a:ext uri="{FF2B5EF4-FFF2-40B4-BE49-F238E27FC236}">
                  <a16:creationId xmlns="" xmlns:a16="http://schemas.microsoft.com/office/drawing/2014/main" id="{7C4D0DD2-8810-4A15-9CD9-B7249D98FF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7">
              <a:extLst>
                <a:ext uri="{FF2B5EF4-FFF2-40B4-BE49-F238E27FC236}">
                  <a16:creationId xmlns="" xmlns:a16="http://schemas.microsoft.com/office/drawing/2014/main" id="{13CB17F6-4FC4-4DC6-8F79-73E65715D5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8">
              <a:extLst>
                <a:ext uri="{FF2B5EF4-FFF2-40B4-BE49-F238E27FC236}">
                  <a16:creationId xmlns="" xmlns:a16="http://schemas.microsoft.com/office/drawing/2014/main" id="{439D748E-3C2B-44F3-AA9D-576808B6B5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72" name="Rectangle 157">
            <a:extLst>
              <a:ext uri="{FF2B5EF4-FFF2-40B4-BE49-F238E27FC236}">
                <a16:creationId xmlns="" xmlns:a16="http://schemas.microsoft.com/office/drawing/2014/main" id="{B6B0F00B-DA13-4646-A9A1-72E4AD54C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3" name="Freeform 11">
            <a:extLst>
              <a:ext uri="{FF2B5EF4-FFF2-40B4-BE49-F238E27FC236}">
                <a16:creationId xmlns="" xmlns:a16="http://schemas.microsoft.com/office/drawing/2014/main" id="{6715B215-EBC4-4E78-B0A4-54EA7571A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5C33520-D917-4553-9CE1-CC1EAFFFD75E}"/>
              </a:ext>
            </a:extLst>
          </p:cNvPr>
          <p:cNvSpPr txBox="1"/>
          <p:nvPr/>
        </p:nvSpPr>
        <p:spPr>
          <a:xfrm>
            <a:off x="1683956" y="2133600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b="1" u="sng" dirty="0" err="1">
                <a:solidFill>
                  <a:srgbClr val="000000"/>
                </a:solidFill>
                <a:effectLst/>
              </a:rPr>
              <a:t>Gmina</a:t>
            </a:r>
            <a:r>
              <a:rPr lang="en-US" sz="2200" b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200" b="1" u="sng" dirty="0" err="1">
                <a:solidFill>
                  <a:srgbClr val="000000"/>
                </a:solidFill>
                <a:effectLst/>
              </a:rPr>
              <a:t>Tényö</a:t>
            </a:r>
            <a:r>
              <a:rPr lang="en-US" sz="2200" b="1" u="sng" dirty="0">
                <a:solidFill>
                  <a:srgbClr val="000000"/>
                </a:solidFill>
                <a:effectLst/>
              </a:rPr>
              <a:t> - </a:t>
            </a:r>
            <a:r>
              <a:rPr lang="en-US" sz="2200" b="1" u="sng" dirty="0" err="1">
                <a:solidFill>
                  <a:srgbClr val="000000"/>
                </a:solidFill>
                <a:effectLst/>
              </a:rPr>
              <a:t>Węgry</a:t>
            </a:r>
            <a:endParaRPr lang="en-US" sz="2200" dirty="0">
              <a:solidFill>
                <a:srgbClr val="000000"/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1600" dirty="0">
                <a:solidFill>
                  <a:srgbClr val="000000"/>
                </a:solidFill>
                <a:effectLst/>
              </a:rPr>
              <a:t/>
            </a:r>
            <a:br>
              <a:rPr lang="en-US" sz="1600" dirty="0">
                <a:solidFill>
                  <a:srgbClr val="000000"/>
                </a:solidFill>
                <a:effectLst/>
              </a:rPr>
            </a:br>
            <a:r>
              <a:rPr lang="en-US" sz="1900" b="1" dirty="0" err="1">
                <a:solidFill>
                  <a:srgbClr val="000000"/>
                </a:solidFill>
                <a:effectLst/>
              </a:rPr>
              <a:t>Wieś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i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gmina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położona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jest w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północno-zachodniej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części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Węgier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, </a:t>
            </a:r>
            <a:r>
              <a:rPr lang="en-US" sz="1900" b="1" dirty="0" err="1">
                <a:solidFill>
                  <a:srgbClr val="000000"/>
                </a:solidFill>
              </a:rPr>
              <a:t>niedaleko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granicy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ze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</a:rPr>
              <a:t>Słowacją</a:t>
            </a:r>
            <a:r>
              <a:rPr lang="pl-PL" sz="1900" b="1" dirty="0" smtClean="0">
                <a:solidFill>
                  <a:srgbClr val="000000"/>
                </a:solidFill>
              </a:rPr>
              <a:t>.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pl-PL" sz="1900" b="1" dirty="0" err="1">
                <a:solidFill>
                  <a:srgbClr val="000000"/>
                </a:solidFill>
              </a:rPr>
              <a:t>A</a:t>
            </a:r>
            <a:r>
              <a:rPr lang="en-US" sz="1900" b="1" dirty="0" err="1" smtClean="0">
                <a:solidFill>
                  <a:srgbClr val="000000"/>
                </a:solidFill>
                <a:effectLst/>
              </a:rPr>
              <a:t>dministracyjnie</a:t>
            </a:r>
            <a:r>
              <a:rPr lang="en-US" sz="19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należy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do </a:t>
            </a:r>
            <a:r>
              <a:rPr lang="en-US" sz="1900" b="1" dirty="0" err="1" smtClean="0">
                <a:solidFill>
                  <a:srgbClr val="000000"/>
                </a:solidFill>
                <a:effectLst/>
              </a:rPr>
              <a:t>powiatu</a:t>
            </a:r>
            <a:r>
              <a:rPr lang="pl-PL" sz="1900" b="1" dirty="0" smtClean="0">
                <a:solidFill>
                  <a:srgbClr val="000000"/>
                </a:solidFill>
                <a:effectLst/>
              </a:rPr>
              <a:t> Tet. </a:t>
            </a:r>
            <a:r>
              <a:rPr lang="en-US" sz="1900" b="1" dirty="0" err="1" smtClean="0">
                <a:solidFill>
                  <a:srgbClr val="000000"/>
                </a:solidFill>
                <a:effectLst/>
              </a:rPr>
              <a:t>Liczy</a:t>
            </a:r>
            <a:r>
              <a:rPr lang="en-US" sz="19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pl-PL" sz="1900" b="1" dirty="0" smtClean="0">
                <a:solidFill>
                  <a:srgbClr val="000000"/>
                </a:solidFill>
                <a:effectLst/>
              </a:rPr>
              <a:t>1530 mieszkańców. </a:t>
            </a:r>
            <a:r>
              <a:rPr lang="pl-PL" sz="1900" b="1" dirty="0" smtClean="0">
                <a:solidFill>
                  <a:srgbClr val="000000"/>
                </a:solidFill>
              </a:rPr>
              <a:t>W swoim rozwoju u</a:t>
            </a:r>
            <a:r>
              <a:rPr lang="en-US" sz="1900" b="1" dirty="0" err="1" smtClean="0">
                <a:solidFill>
                  <a:srgbClr val="000000"/>
                </a:solidFill>
                <a:effectLst/>
              </a:rPr>
              <a:t>względnia</a:t>
            </a:r>
            <a:r>
              <a:rPr lang="en-US" sz="19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współpracę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międzynarodową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pl-PL" sz="1900" b="1" dirty="0" smtClean="0">
                <a:solidFill>
                  <a:srgbClr val="000000"/>
                </a:solidFill>
              </a:rPr>
              <a:t>oraz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 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korzystanie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z </a:t>
            </a:r>
            <a:r>
              <a:rPr lang="en-US" sz="1900" b="1" dirty="0" err="1">
                <a:solidFill>
                  <a:srgbClr val="000000"/>
                </a:solidFill>
                <a:effectLst/>
              </a:rPr>
              <a:t>doświadczeń</a:t>
            </a:r>
            <a:r>
              <a:rPr lang="en-US" sz="19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  <a:effectLst/>
              </a:rPr>
              <a:t>zagranicznych</a:t>
            </a:r>
            <a:r>
              <a:rPr lang="pl-PL" sz="1900" b="1" dirty="0" smtClean="0">
                <a:solidFill>
                  <a:srgbClr val="000000"/>
                </a:solidFill>
                <a:effectLst/>
              </a:rPr>
              <a:t>, czego przykładem jest udział w tym projekcie.</a:t>
            </a:r>
            <a:endParaRPr lang="en-US" sz="1900" b="1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/>
              </a:rPr>
              <a:t>www.tenyo.hu</a:t>
            </a:r>
            <a:endParaRPr lang="en-US" sz="19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74" name="Rectangle 161">
            <a:extLst>
              <a:ext uri="{FF2B5EF4-FFF2-40B4-BE49-F238E27FC236}">
                <a16:creationId xmlns="" xmlns:a16="http://schemas.microsoft.com/office/drawing/2014/main" id="{4118F38C-C236-45FB-B680-7D17610109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6040" y="645106"/>
            <a:ext cx="5451627" cy="524774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5CE8B0F-5C1B-4597-A185-EB8C1754C3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0" r="5" b="14454"/>
          <a:stretch/>
        </p:blipFill>
        <p:spPr>
          <a:xfrm>
            <a:off x="6259842" y="809699"/>
            <a:ext cx="2456259" cy="2378848"/>
          </a:xfrm>
          <a:prstGeom prst="rect">
            <a:avLst/>
          </a:prstGeom>
        </p:spPr>
      </p:pic>
      <p:pic>
        <p:nvPicPr>
          <p:cNvPr id="9" name="Obraz 8" descr="Obraz zawierający zewnętrzne, niebo, budynek, trawa&#10;&#10;Opis wygenerowany automatycznie">
            <a:extLst>
              <a:ext uri="{FF2B5EF4-FFF2-40B4-BE49-F238E27FC236}">
                <a16:creationId xmlns="" xmlns:a16="http://schemas.microsoft.com/office/drawing/2014/main" id="{E86CB601-5185-4A0C-B4BF-AC9533E703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62" r="9495" b="-3"/>
          <a:stretch/>
        </p:blipFill>
        <p:spPr>
          <a:xfrm>
            <a:off x="8900191" y="809699"/>
            <a:ext cx="2456261" cy="2378848"/>
          </a:xfrm>
          <a:prstGeom prst="rect">
            <a:avLst/>
          </a:prstGeom>
        </p:spPr>
      </p:pic>
      <p:pic>
        <p:nvPicPr>
          <p:cNvPr id="5" name="Obraz 4" descr="Obraz zawierający tekst, trawa, niebo, zewnętrzne&#10;&#10;Opis wygenerowany automatycznie">
            <a:extLst>
              <a:ext uri="{FF2B5EF4-FFF2-40B4-BE49-F238E27FC236}">
                <a16:creationId xmlns="" xmlns:a16="http://schemas.microsoft.com/office/drawing/2014/main" id="{BC700186-ADD1-4F39-9093-D583724B7F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59" r="12898" b="-3"/>
          <a:stretch/>
        </p:blipFill>
        <p:spPr>
          <a:xfrm>
            <a:off x="6259840" y="3349413"/>
            <a:ext cx="2456262" cy="2378848"/>
          </a:xfrm>
          <a:prstGeom prst="rect">
            <a:avLst/>
          </a:prstGeom>
        </p:spPr>
      </p:pic>
      <p:pic>
        <p:nvPicPr>
          <p:cNvPr id="7" name="Obraz 6" descr="Obraz zawierający trawa, góra, zewnętrzne, przyroda&#10;&#10;Opis wygenerowany automatycznie">
            <a:extLst>
              <a:ext uri="{FF2B5EF4-FFF2-40B4-BE49-F238E27FC236}">
                <a16:creationId xmlns="" xmlns:a16="http://schemas.microsoft.com/office/drawing/2014/main" id="{A5B7A5E7-A525-4326-A879-9C734EE42E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909" r="22305" b="-1"/>
          <a:stretch/>
        </p:blipFill>
        <p:spPr>
          <a:xfrm>
            <a:off x="8900185" y="3349413"/>
            <a:ext cx="2456272" cy="237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4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roup 255">
            <a:extLst>
              <a:ext uri="{FF2B5EF4-FFF2-40B4-BE49-F238E27FC236}">
                <a16:creationId xmlns="" xmlns:a16="http://schemas.microsoft.com/office/drawing/2014/main" id="{DAD52BBF-1D91-4416-BE46-4A84491BD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57" name="Freeform 11">
              <a:extLst>
                <a:ext uri="{FF2B5EF4-FFF2-40B4-BE49-F238E27FC236}">
                  <a16:creationId xmlns="" xmlns:a16="http://schemas.microsoft.com/office/drawing/2014/main" id="{E856FA20-F55B-488E-8C2F-FE0181D30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8" name="Freeform 12">
              <a:extLst>
                <a:ext uri="{FF2B5EF4-FFF2-40B4-BE49-F238E27FC236}">
                  <a16:creationId xmlns="" xmlns:a16="http://schemas.microsoft.com/office/drawing/2014/main" id="{8FE61DD1-3D58-48C2-BAD7-6C88B5BE1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9" name="Freeform 13">
              <a:extLst>
                <a:ext uri="{FF2B5EF4-FFF2-40B4-BE49-F238E27FC236}">
                  <a16:creationId xmlns="" xmlns:a16="http://schemas.microsoft.com/office/drawing/2014/main" id="{02DC1E03-9136-4493-9DA0-968C055198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0" name="Freeform 14">
              <a:extLst>
                <a:ext uri="{FF2B5EF4-FFF2-40B4-BE49-F238E27FC236}">
                  <a16:creationId xmlns="" xmlns:a16="http://schemas.microsoft.com/office/drawing/2014/main" id="{E12EFE5A-352D-4DAA-A1AB-D407DA2906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1" name="Freeform 15">
              <a:extLst>
                <a:ext uri="{FF2B5EF4-FFF2-40B4-BE49-F238E27FC236}">
                  <a16:creationId xmlns="" xmlns:a16="http://schemas.microsoft.com/office/drawing/2014/main" id="{851CC167-1DE8-4AE5-9DDD-0B892ACE8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2" name="Freeform 16">
              <a:extLst>
                <a:ext uri="{FF2B5EF4-FFF2-40B4-BE49-F238E27FC236}">
                  <a16:creationId xmlns="" xmlns:a16="http://schemas.microsoft.com/office/drawing/2014/main" id="{AEC5A30B-E553-4816-BC93-2B026BF619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3" name="Freeform 17">
              <a:extLst>
                <a:ext uri="{FF2B5EF4-FFF2-40B4-BE49-F238E27FC236}">
                  <a16:creationId xmlns="" xmlns:a16="http://schemas.microsoft.com/office/drawing/2014/main" id="{FBBB7CB8-10F0-4C6E-AA5C-D2BBAE816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4" name="Freeform 18">
              <a:extLst>
                <a:ext uri="{FF2B5EF4-FFF2-40B4-BE49-F238E27FC236}">
                  <a16:creationId xmlns="" xmlns:a16="http://schemas.microsoft.com/office/drawing/2014/main" id="{AA3EE486-4F47-4152-93F0-47AB9129AD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5" name="Freeform 19">
              <a:extLst>
                <a:ext uri="{FF2B5EF4-FFF2-40B4-BE49-F238E27FC236}">
                  <a16:creationId xmlns="" xmlns:a16="http://schemas.microsoft.com/office/drawing/2014/main" id="{DA094BB7-D2FA-491F-B667-2588CDE59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6" name="Freeform 20">
              <a:extLst>
                <a:ext uri="{FF2B5EF4-FFF2-40B4-BE49-F238E27FC236}">
                  <a16:creationId xmlns="" xmlns:a16="http://schemas.microsoft.com/office/drawing/2014/main" id="{C85ED5D4-E278-4323-8BB8-A96891FDC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7" name="Freeform 21">
              <a:extLst>
                <a:ext uri="{FF2B5EF4-FFF2-40B4-BE49-F238E27FC236}">
                  <a16:creationId xmlns="" xmlns:a16="http://schemas.microsoft.com/office/drawing/2014/main" id="{2F1BB854-AF66-4C4F-80EF-18772EAE44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8" name="Freeform 22">
              <a:extLst>
                <a:ext uri="{FF2B5EF4-FFF2-40B4-BE49-F238E27FC236}">
                  <a16:creationId xmlns="" xmlns:a16="http://schemas.microsoft.com/office/drawing/2014/main" id="{DFC11FE8-6CFC-4F28-AD6A-42752C18FA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07" name="Group 268">
            <a:extLst>
              <a:ext uri="{FF2B5EF4-FFF2-40B4-BE49-F238E27FC236}">
                <a16:creationId xmlns="" xmlns:a16="http://schemas.microsoft.com/office/drawing/2014/main" id="{24E8991F-D0F0-40B3-A774-424F762CF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0" name="Freeform 27">
              <a:extLst>
                <a:ext uri="{FF2B5EF4-FFF2-40B4-BE49-F238E27FC236}">
                  <a16:creationId xmlns="" xmlns:a16="http://schemas.microsoft.com/office/drawing/2014/main" id="{E24FAF75-2CC5-41E0-808B-EBBF7773D0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1" name="Freeform 28">
              <a:extLst>
                <a:ext uri="{FF2B5EF4-FFF2-40B4-BE49-F238E27FC236}">
                  <a16:creationId xmlns="" xmlns:a16="http://schemas.microsoft.com/office/drawing/2014/main" id="{715D8EF2-7706-4E73-9569-4C8A9988A7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2" name="Freeform 29">
              <a:extLst>
                <a:ext uri="{FF2B5EF4-FFF2-40B4-BE49-F238E27FC236}">
                  <a16:creationId xmlns="" xmlns:a16="http://schemas.microsoft.com/office/drawing/2014/main" id="{F87F6EF9-1B43-4DA9-A7F9-4A58AD1B13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3" name="Freeform 30">
              <a:extLst>
                <a:ext uri="{FF2B5EF4-FFF2-40B4-BE49-F238E27FC236}">
                  <a16:creationId xmlns="" xmlns:a16="http://schemas.microsoft.com/office/drawing/2014/main" id="{1BCDFF55-018D-4E96-AC27-479D855611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4" name="Freeform 31">
              <a:extLst>
                <a:ext uri="{FF2B5EF4-FFF2-40B4-BE49-F238E27FC236}">
                  <a16:creationId xmlns="" xmlns:a16="http://schemas.microsoft.com/office/drawing/2014/main" id="{DC583F49-CC8D-4B50-80D0-B2FA96CC4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5" name="Freeform 32">
              <a:extLst>
                <a:ext uri="{FF2B5EF4-FFF2-40B4-BE49-F238E27FC236}">
                  <a16:creationId xmlns="" xmlns:a16="http://schemas.microsoft.com/office/drawing/2014/main" id="{9273F505-C09D-4E6D-80FC-C94A63D66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6" name="Freeform 33">
              <a:extLst>
                <a:ext uri="{FF2B5EF4-FFF2-40B4-BE49-F238E27FC236}">
                  <a16:creationId xmlns="" xmlns:a16="http://schemas.microsoft.com/office/drawing/2014/main" id="{AC13451E-41C6-471A-AAF6-DB917C021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7" name="Freeform 34">
              <a:extLst>
                <a:ext uri="{FF2B5EF4-FFF2-40B4-BE49-F238E27FC236}">
                  <a16:creationId xmlns="" xmlns:a16="http://schemas.microsoft.com/office/drawing/2014/main" id="{F1AE4B85-0320-484C-AD19-9721DFD66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8" name="Freeform 35">
              <a:extLst>
                <a:ext uri="{FF2B5EF4-FFF2-40B4-BE49-F238E27FC236}">
                  <a16:creationId xmlns="" xmlns:a16="http://schemas.microsoft.com/office/drawing/2014/main" id="{FC12064D-85AA-4228-BD88-55400E9D13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9" name="Freeform 36">
              <a:extLst>
                <a:ext uri="{FF2B5EF4-FFF2-40B4-BE49-F238E27FC236}">
                  <a16:creationId xmlns="" xmlns:a16="http://schemas.microsoft.com/office/drawing/2014/main" id="{476C58C1-6063-4310-A29D-B0BD819E7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0" name="Freeform 37">
              <a:extLst>
                <a:ext uri="{FF2B5EF4-FFF2-40B4-BE49-F238E27FC236}">
                  <a16:creationId xmlns="" xmlns:a16="http://schemas.microsoft.com/office/drawing/2014/main" id="{A03B4EEC-A245-4F50-83FC-E89EB6AF42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1" name="Freeform 38">
              <a:extLst>
                <a:ext uri="{FF2B5EF4-FFF2-40B4-BE49-F238E27FC236}">
                  <a16:creationId xmlns="" xmlns:a16="http://schemas.microsoft.com/office/drawing/2014/main" id="{A65EC584-75DA-44D3-B66E-C9BD05B39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8" name="Rectangle 281">
            <a:extLst>
              <a:ext uri="{FF2B5EF4-FFF2-40B4-BE49-F238E27FC236}">
                <a16:creationId xmlns="" xmlns:a16="http://schemas.microsoft.com/office/drawing/2014/main" id="{B8C990B9-A8CA-4975-8781-FD10168E1A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" name="Freeform 11">
            <a:extLst>
              <a:ext uri="{FF2B5EF4-FFF2-40B4-BE49-F238E27FC236}">
                <a16:creationId xmlns="" xmlns:a16="http://schemas.microsoft.com/office/drawing/2014/main" id="{24F38119-6001-4C8E-A7E6-F4CCF9397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8" name="pole tekstowe 4">
            <a:extLst>
              <a:ext uri="{FF2B5EF4-FFF2-40B4-BE49-F238E27FC236}">
                <a16:creationId xmlns="" xmlns:a16="http://schemas.microsoft.com/office/drawing/2014/main" id="{357694ED-449F-4931-8456-0D3A1E342CA8}"/>
              </a:ext>
            </a:extLst>
          </p:cNvPr>
          <p:cNvSpPr txBox="1"/>
          <p:nvPr/>
        </p:nvSpPr>
        <p:spPr>
          <a:xfrm>
            <a:off x="1437399" y="2133600"/>
            <a:ext cx="4558156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600" b="1" u="sng" dirty="0" err="1">
                <a:solidFill>
                  <a:srgbClr val="000000"/>
                </a:solidFill>
                <a:effectLst/>
              </a:rPr>
              <a:t>Mikroregion</a:t>
            </a:r>
            <a:r>
              <a:rPr lang="en-US" sz="2600" b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effectLst/>
              </a:rPr>
              <a:t>Klátovské</a:t>
            </a:r>
            <a:r>
              <a:rPr lang="en-US" sz="2600" b="1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2600" b="1" u="sng" dirty="0" err="1">
                <a:solidFill>
                  <a:srgbClr val="000000"/>
                </a:solidFill>
                <a:effectLst/>
              </a:rPr>
              <a:t>rameno</a:t>
            </a:r>
            <a:r>
              <a:rPr lang="en-US" sz="2600" dirty="0">
                <a:solidFill>
                  <a:srgbClr val="000000"/>
                </a:solidFill>
                <a:effectLst/>
              </a:rPr>
              <a:t/>
            </a:r>
            <a:br>
              <a:rPr lang="en-US" sz="2600" dirty="0">
                <a:solidFill>
                  <a:srgbClr val="000000"/>
                </a:solidFill>
                <a:effectLst/>
              </a:rPr>
            </a:br>
            <a:endParaRPr lang="en-US" sz="2600" dirty="0">
              <a:solidFill>
                <a:srgbClr val="000000"/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300" b="1" dirty="0" err="1">
                <a:solidFill>
                  <a:srgbClr val="000000"/>
                </a:solidFill>
                <a:effectLst/>
              </a:rPr>
              <a:t>Mikroregion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znajduje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się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w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południowo-wschodniej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części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Słowacji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, w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regionie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samorządowym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Trnava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.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Powstał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w 2004 r., a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jego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członkami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jest 12 </a:t>
            </a:r>
            <a:r>
              <a:rPr lang="pl-PL" sz="2300" b="1" dirty="0" smtClean="0">
                <a:solidFill>
                  <a:srgbClr val="000000"/>
                </a:solidFill>
                <a:effectLst/>
              </a:rPr>
              <a:t>wsi z 16 300  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effectLst/>
              </a:rPr>
              <a:t>mieszkańcami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. </a:t>
            </a:r>
            <a:r>
              <a:rPr lang="en-US" sz="2300" b="1" dirty="0" err="1" smtClean="0">
                <a:solidFill>
                  <a:srgbClr val="000000"/>
                </a:solidFill>
                <a:effectLst/>
              </a:rPr>
              <a:t>Działania</a:t>
            </a:r>
            <a:r>
              <a:rPr lang="pl-PL" sz="2300" b="1" dirty="0" smtClean="0">
                <a:solidFill>
                  <a:srgbClr val="000000"/>
                </a:solidFill>
                <a:effectLst/>
              </a:rPr>
              <a:t> mikroregionu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effectLst/>
              </a:rPr>
              <a:t>koncentrują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się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na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 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skoordynowanym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rozwoju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tery</a:t>
            </a:r>
            <a:r>
              <a:rPr lang="pl-PL" sz="2300" b="1" dirty="0" err="1">
                <a:solidFill>
                  <a:srgbClr val="000000"/>
                </a:solidFill>
                <a:effectLst/>
              </a:rPr>
              <a:t>torialnym</a:t>
            </a:r>
            <a:r>
              <a:rPr lang="pl-PL" sz="2300" b="1" dirty="0">
                <a:solidFill>
                  <a:srgbClr val="000000"/>
                </a:solidFill>
                <a:effectLst/>
              </a:rPr>
              <a:t>, szerokiej </a:t>
            </a:r>
            <a:r>
              <a:rPr lang="pl-PL" sz="2300" b="1" dirty="0" smtClean="0">
                <a:solidFill>
                  <a:srgbClr val="000000"/>
                </a:solidFill>
                <a:effectLst/>
              </a:rPr>
              <a:t>współpracy </a:t>
            </a:r>
            <a:r>
              <a:rPr lang="pl-PL" sz="2300" b="1" dirty="0" smtClean="0">
                <a:solidFill>
                  <a:srgbClr val="000000"/>
                </a:solidFill>
                <a:effectLst/>
              </a:rPr>
              <a:t>z innymi </a:t>
            </a:r>
            <a:r>
              <a:rPr lang="pl-PL" sz="2300" b="1" dirty="0" smtClean="0">
                <a:solidFill>
                  <a:srgbClr val="000000"/>
                </a:solidFill>
                <a:effectLst/>
              </a:rPr>
              <a:t>jednostkami w kraju oraz za granicą, głównie 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z </a:t>
            </a:r>
            <a:r>
              <a:rPr lang="en-US" sz="2300" b="1" dirty="0" err="1">
                <a:solidFill>
                  <a:srgbClr val="000000"/>
                </a:solidFill>
                <a:effectLst/>
              </a:rPr>
              <a:t>partnerami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 </a:t>
            </a:r>
            <a:r>
              <a:rPr lang="en-US" sz="2300" b="1" dirty="0" err="1" smtClean="0">
                <a:solidFill>
                  <a:srgbClr val="000000"/>
                </a:solidFill>
                <a:effectLst/>
              </a:rPr>
              <a:t>węgierskimi</a:t>
            </a:r>
            <a:r>
              <a:rPr lang="pl-PL" sz="2300" b="1" dirty="0" smtClean="0">
                <a:solidFill>
                  <a:srgbClr val="000000"/>
                </a:solidFill>
                <a:effectLst/>
              </a:rPr>
              <a:t>, ale nie tylko</a:t>
            </a:r>
            <a:r>
              <a:rPr lang="en-US" sz="2300" b="1" dirty="0" smtClean="0">
                <a:solidFill>
                  <a:srgbClr val="000000"/>
                </a:solidFill>
                <a:effectLst/>
              </a:rPr>
              <a:t>.</a:t>
            </a:r>
            <a:endParaRPr lang="en-US" sz="2300" b="1" dirty="0">
              <a:solidFill>
                <a:srgbClr val="000000"/>
              </a:solidFill>
              <a:effectLst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300" b="1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hlinkClick r:id="rId2"/>
              </a:rPr>
              <a:t>www.klatovskerameno.sk</a:t>
            </a:r>
            <a:r>
              <a:rPr lang="en-US" sz="2300" b="1" dirty="0">
                <a:solidFill>
                  <a:srgbClr val="000000"/>
                </a:solidFill>
                <a:effectLst/>
              </a:rPr>
              <a:t> </a:t>
            </a:r>
            <a:endParaRPr lang="en-US" sz="2300" b="1" dirty="0">
              <a:solidFill>
                <a:srgbClr val="000000"/>
              </a:solidFill>
            </a:endParaRPr>
          </a:p>
        </p:txBody>
      </p:sp>
      <p:pic>
        <p:nvPicPr>
          <p:cNvPr id="7" name="Obraz 6" descr="Obraz zawierający zewnętrzne, młyn, drzewo, obiekt na zewnątrz&#10;&#10;Opis wygenerowany automatycznie">
            <a:extLst>
              <a:ext uri="{FF2B5EF4-FFF2-40B4-BE49-F238E27FC236}">
                <a16:creationId xmlns="" xmlns:a16="http://schemas.microsoft.com/office/drawing/2014/main" id="{54FE9E80-8251-45EC-A848-CCE913FA4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6" r="3106" b="-3"/>
          <a:stretch/>
        </p:blipFill>
        <p:spPr>
          <a:xfrm>
            <a:off x="6106666" y="623190"/>
            <a:ext cx="2647024" cy="2563582"/>
          </a:xfrm>
          <a:prstGeom prst="rect">
            <a:avLst/>
          </a:prstGeom>
        </p:spPr>
      </p:pic>
      <p:pic>
        <p:nvPicPr>
          <p:cNvPr id="12" name="Obraz 11" descr="Obraz zawierający zewnętrzne, niebo, drzewo, budynek&#10;&#10;Opis wygenerowany automatycznie">
            <a:extLst>
              <a:ext uri="{FF2B5EF4-FFF2-40B4-BE49-F238E27FC236}">
                <a16:creationId xmlns="" xmlns:a16="http://schemas.microsoft.com/office/drawing/2014/main" id="{4B9AFB2B-C5B3-44B1-A38D-0B396FF84D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556" b="-3"/>
          <a:stretch/>
        </p:blipFill>
        <p:spPr>
          <a:xfrm>
            <a:off x="8896519" y="623190"/>
            <a:ext cx="2647024" cy="2563582"/>
          </a:xfrm>
          <a:prstGeom prst="rect">
            <a:avLst/>
          </a:prstGeom>
        </p:spPr>
      </p:pic>
      <p:pic>
        <p:nvPicPr>
          <p:cNvPr id="4" name="Obraz 3" descr="Obraz zawierający tekst, tablica suchościerna&#10;&#10;Opis wygenerowany automatycznie">
            <a:extLst>
              <a:ext uri="{FF2B5EF4-FFF2-40B4-BE49-F238E27FC236}">
                <a16:creationId xmlns="" xmlns:a16="http://schemas.microsoft.com/office/drawing/2014/main" id="{FDB9D085-6A5F-428C-8D5C-0BEB535894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97" r="15375"/>
          <a:stretch/>
        </p:blipFill>
        <p:spPr>
          <a:xfrm>
            <a:off x="6106666" y="3328978"/>
            <a:ext cx="2647024" cy="2563582"/>
          </a:xfrm>
          <a:prstGeom prst="rect">
            <a:avLst/>
          </a:prstGeom>
        </p:spPr>
      </p:pic>
      <p:pic>
        <p:nvPicPr>
          <p:cNvPr id="10" name="Obraz 9" descr="Obraz zawierający trawa, zewnętrzne, niebo, zielony&#10;&#10;Opis wygenerowany automatycznie">
            <a:extLst>
              <a:ext uri="{FF2B5EF4-FFF2-40B4-BE49-F238E27FC236}">
                <a16:creationId xmlns="" xmlns:a16="http://schemas.microsoft.com/office/drawing/2014/main" id="{E291322E-952C-4C4C-A4A8-5B47C8B295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95" r="11362" b="-3"/>
          <a:stretch/>
        </p:blipFill>
        <p:spPr>
          <a:xfrm>
            <a:off x="8896519" y="3328978"/>
            <a:ext cx="2647024" cy="25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4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3" name="Group 78">
            <a:extLst>
              <a:ext uri="{FF2B5EF4-FFF2-40B4-BE49-F238E27FC236}">
                <a16:creationId xmlns="" xmlns:a16="http://schemas.microsoft.com/office/drawing/2014/main" id="{DAD52BBF-1D91-4416-BE46-4A84491BD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E856FA20-F55B-488E-8C2F-FE0181D30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8FE61DD1-3D58-48C2-BAD7-6C88B5BE12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02DC1E03-9136-4493-9DA0-968C055198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E12EFE5A-352D-4DAA-A1AB-D407DA2906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851CC167-1DE8-4AE5-9DDD-0B892ACE89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5" name="Freeform 16">
              <a:extLst>
                <a:ext uri="{FF2B5EF4-FFF2-40B4-BE49-F238E27FC236}">
                  <a16:creationId xmlns="" xmlns:a16="http://schemas.microsoft.com/office/drawing/2014/main" id="{AEC5A30B-E553-4816-BC93-2B026BF619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FBBB7CB8-10F0-4C6E-AA5C-D2BBAE816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AA3EE486-4F47-4152-93F0-47AB9129AD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DA094BB7-D2FA-491F-B667-2588CDE59C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C85ED5D4-E278-4323-8BB8-A96891FDC3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21">
              <a:extLst>
                <a:ext uri="{FF2B5EF4-FFF2-40B4-BE49-F238E27FC236}">
                  <a16:creationId xmlns="" xmlns:a16="http://schemas.microsoft.com/office/drawing/2014/main" id="{2F1BB854-AF66-4C4F-80EF-18772EAE44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DFC11FE8-6CFC-4F28-AD6A-42752C18FA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4" name="Group 92">
            <a:extLst>
              <a:ext uri="{FF2B5EF4-FFF2-40B4-BE49-F238E27FC236}">
                <a16:creationId xmlns="" xmlns:a16="http://schemas.microsoft.com/office/drawing/2014/main" id="{24E8991F-D0F0-40B3-A774-424F762CF3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94" name="Freeform 27">
              <a:extLst>
                <a:ext uri="{FF2B5EF4-FFF2-40B4-BE49-F238E27FC236}">
                  <a16:creationId xmlns="" xmlns:a16="http://schemas.microsoft.com/office/drawing/2014/main" id="{E24FAF75-2CC5-41E0-808B-EBBF7773D0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28">
              <a:extLst>
                <a:ext uri="{FF2B5EF4-FFF2-40B4-BE49-F238E27FC236}">
                  <a16:creationId xmlns="" xmlns:a16="http://schemas.microsoft.com/office/drawing/2014/main" id="{715D8EF2-7706-4E73-9569-4C8A9988A7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29">
              <a:extLst>
                <a:ext uri="{FF2B5EF4-FFF2-40B4-BE49-F238E27FC236}">
                  <a16:creationId xmlns="" xmlns:a16="http://schemas.microsoft.com/office/drawing/2014/main" id="{F87F6EF9-1B43-4DA9-A7F9-4A58AD1B13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0">
              <a:extLst>
                <a:ext uri="{FF2B5EF4-FFF2-40B4-BE49-F238E27FC236}">
                  <a16:creationId xmlns="" xmlns:a16="http://schemas.microsoft.com/office/drawing/2014/main" id="{1BCDFF55-018D-4E96-AC27-479D855611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8" name="Freeform 31">
              <a:extLst>
                <a:ext uri="{FF2B5EF4-FFF2-40B4-BE49-F238E27FC236}">
                  <a16:creationId xmlns="" xmlns:a16="http://schemas.microsoft.com/office/drawing/2014/main" id="{DC583F49-CC8D-4B50-80D0-B2FA96CC4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9" name="Freeform 32">
              <a:extLst>
                <a:ext uri="{FF2B5EF4-FFF2-40B4-BE49-F238E27FC236}">
                  <a16:creationId xmlns="" xmlns:a16="http://schemas.microsoft.com/office/drawing/2014/main" id="{9273F505-C09D-4E6D-80FC-C94A63D66F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0" name="Freeform 33">
              <a:extLst>
                <a:ext uri="{FF2B5EF4-FFF2-40B4-BE49-F238E27FC236}">
                  <a16:creationId xmlns="" xmlns:a16="http://schemas.microsoft.com/office/drawing/2014/main" id="{AC13451E-41C6-471A-AAF6-DB917C021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1" name="Freeform 34">
              <a:extLst>
                <a:ext uri="{FF2B5EF4-FFF2-40B4-BE49-F238E27FC236}">
                  <a16:creationId xmlns="" xmlns:a16="http://schemas.microsoft.com/office/drawing/2014/main" id="{F1AE4B85-0320-484C-AD19-9721DFD66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35">
              <a:extLst>
                <a:ext uri="{FF2B5EF4-FFF2-40B4-BE49-F238E27FC236}">
                  <a16:creationId xmlns="" xmlns:a16="http://schemas.microsoft.com/office/drawing/2014/main" id="{FC12064D-85AA-4228-BD88-55400E9D13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36">
              <a:extLst>
                <a:ext uri="{FF2B5EF4-FFF2-40B4-BE49-F238E27FC236}">
                  <a16:creationId xmlns="" xmlns:a16="http://schemas.microsoft.com/office/drawing/2014/main" id="{476C58C1-6063-4310-A29D-B0BD819E7B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7">
              <a:extLst>
                <a:ext uri="{FF2B5EF4-FFF2-40B4-BE49-F238E27FC236}">
                  <a16:creationId xmlns="" xmlns:a16="http://schemas.microsoft.com/office/drawing/2014/main" id="{A03B4EEC-A245-4F50-83FC-E89EB6AF42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8">
              <a:extLst>
                <a:ext uri="{FF2B5EF4-FFF2-40B4-BE49-F238E27FC236}">
                  <a16:creationId xmlns="" xmlns:a16="http://schemas.microsoft.com/office/drawing/2014/main" id="{A65EC584-75DA-44D3-B66E-C9BD05B390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5" name="Rectangle 106">
            <a:extLst>
              <a:ext uri="{FF2B5EF4-FFF2-40B4-BE49-F238E27FC236}">
                <a16:creationId xmlns="" xmlns:a16="http://schemas.microsoft.com/office/drawing/2014/main" id="{B8C990B9-A8CA-4975-8781-FD10168E1A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6" name="Freeform 11">
            <a:extLst>
              <a:ext uri="{FF2B5EF4-FFF2-40B4-BE49-F238E27FC236}">
                <a16:creationId xmlns="" xmlns:a16="http://schemas.microsoft.com/office/drawing/2014/main" id="{24F38119-6001-4C8E-A7E6-F4CCF9397D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Prostokąt 1"/>
          <p:cNvSpPr/>
          <p:nvPr/>
        </p:nvSpPr>
        <p:spPr>
          <a:xfrm>
            <a:off x="1584338" y="2133599"/>
            <a:ext cx="4240390" cy="4023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200" b="1" u="sng" dirty="0" err="1">
                <a:solidFill>
                  <a:srgbClr val="000000"/>
                </a:solidFill>
              </a:rPr>
              <a:t>Gmina</a:t>
            </a:r>
            <a:r>
              <a:rPr lang="en-US" sz="2200" b="1" u="sng" dirty="0">
                <a:solidFill>
                  <a:srgbClr val="000000"/>
                </a:solidFill>
              </a:rPr>
              <a:t> </a:t>
            </a:r>
            <a:r>
              <a:rPr lang="en-US" sz="2200" b="1" u="sng" dirty="0" err="1">
                <a:solidFill>
                  <a:srgbClr val="000000"/>
                </a:solidFill>
              </a:rPr>
              <a:t>Kłodzko</a:t>
            </a:r>
            <a:r>
              <a:rPr lang="en-US" sz="2200" b="1" u="sng" dirty="0">
                <a:solidFill>
                  <a:srgbClr val="000000"/>
                </a:solidFill>
              </a:rPr>
              <a:t> - Polska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900" b="1" dirty="0" err="1">
                <a:solidFill>
                  <a:srgbClr val="000000"/>
                </a:solidFill>
              </a:rPr>
              <a:t>Gmina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Kłodzko</a:t>
            </a:r>
            <a:r>
              <a:rPr lang="pl-PL" sz="1900" b="1" dirty="0">
                <a:solidFill>
                  <a:srgbClr val="000000"/>
                </a:solidFill>
              </a:rPr>
              <a:t> </a:t>
            </a:r>
            <a:r>
              <a:rPr lang="pl-PL" sz="1900" b="1" dirty="0" smtClean="0">
                <a:solidFill>
                  <a:srgbClr val="000000"/>
                </a:solidFill>
              </a:rPr>
              <a:t>położona jest na Dolnym Śląsku, w strefie nadgranicznej. To </a:t>
            </a:r>
            <a:r>
              <a:rPr lang="en-US" sz="1900" b="1" dirty="0" smtClean="0">
                <a:solidFill>
                  <a:srgbClr val="000000"/>
                </a:solidFill>
              </a:rPr>
              <a:t>35 </a:t>
            </a:r>
            <a:r>
              <a:rPr lang="en-US" sz="1900" b="1" dirty="0" err="1">
                <a:solidFill>
                  <a:srgbClr val="000000"/>
                </a:solidFill>
              </a:rPr>
              <a:t>wsi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wianuszkiem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okalających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miasto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powiatowe</a:t>
            </a:r>
            <a:r>
              <a:rPr lang="en-US" sz="1900" b="1" dirty="0">
                <a:solidFill>
                  <a:srgbClr val="000000"/>
                </a:solidFill>
              </a:rPr>
              <a:t> – </a:t>
            </a:r>
            <a:r>
              <a:rPr lang="en-US" sz="1900" b="1" dirty="0" err="1" smtClean="0">
                <a:solidFill>
                  <a:srgbClr val="000000"/>
                </a:solidFill>
              </a:rPr>
              <a:t>Kłodzko</a:t>
            </a:r>
            <a:r>
              <a:rPr lang="pl-PL" sz="1900" b="1" dirty="0" smtClean="0">
                <a:solidFill>
                  <a:srgbClr val="000000"/>
                </a:solidFill>
              </a:rPr>
              <a:t>. </a:t>
            </a:r>
            <a:r>
              <a:rPr lang="en-US" sz="1900" b="1" dirty="0" err="1" smtClean="0">
                <a:solidFill>
                  <a:srgbClr val="000000"/>
                </a:solidFill>
              </a:rPr>
              <a:t>Obecnie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liczy</a:t>
            </a:r>
            <a:r>
              <a:rPr lang="en-US" sz="1900" b="1" dirty="0">
                <a:solidFill>
                  <a:srgbClr val="000000"/>
                </a:solidFill>
              </a:rPr>
              <a:t> 16</a:t>
            </a:r>
            <a:r>
              <a:rPr lang="pl-PL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>
                <a:solidFill>
                  <a:srgbClr val="000000"/>
                </a:solidFill>
              </a:rPr>
              <a:t>568 </a:t>
            </a:r>
            <a:r>
              <a:rPr lang="en-US" sz="1900" b="1" dirty="0" err="1">
                <a:solidFill>
                  <a:srgbClr val="000000"/>
                </a:solidFill>
              </a:rPr>
              <a:t>stałych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mieszkańców</a:t>
            </a:r>
            <a:r>
              <a:rPr lang="en-US" sz="1900" b="1" dirty="0">
                <a:solidFill>
                  <a:srgbClr val="000000"/>
                </a:solidFill>
              </a:rPr>
              <a:t>.  </a:t>
            </a:r>
            <a:r>
              <a:rPr lang="en-US" sz="1900" b="1" dirty="0" err="1" smtClean="0">
                <a:solidFill>
                  <a:srgbClr val="000000"/>
                </a:solidFill>
              </a:rPr>
              <a:t>Gmina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zapewnia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podstawowe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usługi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dla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ludności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oraz</a:t>
            </a:r>
            <a:r>
              <a:rPr lang="en-US" sz="1900" b="1" dirty="0">
                <a:solidFill>
                  <a:srgbClr val="000000"/>
                </a:solidFill>
              </a:rPr>
              <a:t> dba o </a:t>
            </a:r>
            <a:r>
              <a:rPr lang="en-US" sz="1900" b="1" dirty="0" err="1">
                <a:solidFill>
                  <a:srgbClr val="000000"/>
                </a:solidFill>
              </a:rPr>
              <a:t>wszechstronny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 smtClean="0">
                <a:solidFill>
                  <a:srgbClr val="000000"/>
                </a:solidFill>
              </a:rPr>
              <a:t>rozwój</a:t>
            </a:r>
            <a:r>
              <a:rPr lang="pl-PL" sz="1900" b="1" dirty="0" smtClean="0">
                <a:solidFill>
                  <a:srgbClr val="000000"/>
                </a:solidFill>
              </a:rPr>
              <a:t> lokalny</a:t>
            </a:r>
            <a:r>
              <a:rPr lang="en-US" sz="1900" b="1" dirty="0" smtClean="0">
                <a:solidFill>
                  <a:srgbClr val="000000"/>
                </a:solidFill>
              </a:rPr>
              <a:t>. </a:t>
            </a:r>
            <a:r>
              <a:rPr lang="pl-PL" sz="1900" b="1" dirty="0" smtClean="0">
                <a:solidFill>
                  <a:srgbClr val="000000"/>
                </a:solidFill>
              </a:rPr>
              <a:t>W związku z tym jest zainteresowana współpracą z innymi jednostkami w kraju, jak i </a:t>
            </a:r>
            <a:r>
              <a:rPr lang="pl-PL" sz="1900" b="1" dirty="0" smtClean="0">
                <a:solidFill>
                  <a:srgbClr val="000000"/>
                </a:solidFill>
              </a:rPr>
              <a:t>za granicą, co </a:t>
            </a:r>
            <a:r>
              <a:rPr lang="en-US" sz="1900" b="1" dirty="0" err="1" smtClean="0">
                <a:solidFill>
                  <a:srgbClr val="000000"/>
                </a:solidFill>
              </a:rPr>
              <a:t>potwierdza</a:t>
            </a:r>
            <a:r>
              <a:rPr lang="en-US" sz="1900" b="1" dirty="0" smtClean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udział</a:t>
            </a:r>
            <a:r>
              <a:rPr lang="en-US" sz="1900" b="1" dirty="0">
                <a:solidFill>
                  <a:srgbClr val="000000"/>
                </a:solidFill>
              </a:rPr>
              <a:t> w </a:t>
            </a:r>
            <a:r>
              <a:rPr lang="en-US" sz="1900" b="1" dirty="0" err="1">
                <a:solidFill>
                  <a:srgbClr val="000000"/>
                </a:solidFill>
              </a:rPr>
              <a:t>tym</a:t>
            </a:r>
            <a:r>
              <a:rPr lang="en-US" sz="1900" b="1" dirty="0">
                <a:solidFill>
                  <a:srgbClr val="000000"/>
                </a:solidFill>
              </a:rPr>
              <a:t> </a:t>
            </a:r>
            <a:r>
              <a:rPr lang="en-US" sz="1900" b="1" dirty="0" err="1">
                <a:solidFill>
                  <a:srgbClr val="000000"/>
                </a:solidFill>
              </a:rPr>
              <a:t>projekcie</a:t>
            </a:r>
            <a:r>
              <a:rPr lang="en-US" sz="1900" b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900" b="1" u="sng" dirty="0">
                <a:solidFill>
                  <a:srgbClr val="000000"/>
                </a:solidFill>
                <a:hlinkClick r:id="rId2"/>
              </a:rPr>
              <a:t> www.gmina.klodzko.pl</a:t>
            </a:r>
            <a:r>
              <a:rPr lang="en-US" sz="1900" b="1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70E98E8A-D3B0-4DE6-A997-E2529EBBC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031548" y="682435"/>
            <a:ext cx="1812843" cy="170386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m.matusz\Desktop\PKS_Kłodzko\DSC_0086 — kop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4" r="-1" b="9323"/>
          <a:stretch/>
        </p:blipFill>
        <p:spPr bwMode="auto">
          <a:xfrm>
            <a:off x="6169873" y="711405"/>
            <a:ext cx="153619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12">
            <a:extLst>
              <a:ext uri="{FF2B5EF4-FFF2-40B4-BE49-F238E27FC236}">
                <a16:creationId xmlns="" xmlns:a16="http://schemas.microsoft.com/office/drawing/2014/main" id="{59BA9C22-8065-424C-A86A-13B44EFA50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05431" y="682435"/>
            <a:ext cx="1812843" cy="170386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166"/>
          <a:stretch/>
        </p:blipFill>
        <p:spPr>
          <a:xfrm>
            <a:off x="8043756" y="711405"/>
            <a:ext cx="1536192" cy="1645920"/>
          </a:xfrm>
          <a:prstGeom prst="rect">
            <a:avLst/>
          </a:prstGeom>
        </p:spPr>
      </p:pic>
      <p:sp>
        <p:nvSpPr>
          <p:cNvPr id="1048" name="Rectangle 114">
            <a:extLst>
              <a:ext uri="{FF2B5EF4-FFF2-40B4-BE49-F238E27FC236}">
                <a16:creationId xmlns="" xmlns:a16="http://schemas.microsoft.com/office/drawing/2014/main" id="{3E44258A-BCF9-48AF-8E31-3F54B5338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9779313" y="682435"/>
            <a:ext cx="1812843" cy="1703861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:\Users\m.matusz\Desktop\PTiRP\2021\Zdjęcia\DOT_zdjęcia\Krosnowice_Wiejskie Miejsce Spotkań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1" r="9534" b="-8"/>
          <a:stretch/>
        </p:blipFill>
        <p:spPr bwMode="auto">
          <a:xfrm>
            <a:off x="9917638" y="711405"/>
            <a:ext cx="1536192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16">
            <a:extLst>
              <a:ext uri="{FF2B5EF4-FFF2-40B4-BE49-F238E27FC236}">
                <a16:creationId xmlns="" xmlns:a16="http://schemas.microsoft.com/office/drawing/2014/main" id="{0DB2F521-376A-4C7C-99DB-C63256D662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221599" y="1450135"/>
            <a:ext cx="3180507" cy="5451627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 descr="C:\Users\m.matusz\Desktop\PTiRP\2021\Zdjęcia\DOT_zdjęcia\Dozynki\Gołogłowy, Bierkowice_panoram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9009" b="3"/>
          <a:stretch/>
        </p:blipFill>
        <p:spPr bwMode="auto">
          <a:xfrm>
            <a:off x="6169236" y="2667188"/>
            <a:ext cx="528523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9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7B7EFD05-5F12-420E-8AEF-74D5EF9D5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93" name="Freeform 11">
              <a:extLst>
                <a:ext uri="{FF2B5EF4-FFF2-40B4-BE49-F238E27FC236}">
                  <a16:creationId xmlns="" xmlns:a16="http://schemas.microsoft.com/office/drawing/2014/main" id="{6B6786B7-9BA0-488B-8C6B-1C5BB4E2A5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4" name="Freeform 12">
              <a:extLst>
                <a:ext uri="{FF2B5EF4-FFF2-40B4-BE49-F238E27FC236}">
                  <a16:creationId xmlns="" xmlns:a16="http://schemas.microsoft.com/office/drawing/2014/main" id="{ACF6C842-D596-43D3-B584-5672E0D331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5" name="Freeform 13">
              <a:extLst>
                <a:ext uri="{FF2B5EF4-FFF2-40B4-BE49-F238E27FC236}">
                  <a16:creationId xmlns="" xmlns:a16="http://schemas.microsoft.com/office/drawing/2014/main" id="{6DF84F3E-35FA-497B-B6FA-F453E82F3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6" name="Freeform 14">
              <a:extLst>
                <a:ext uri="{FF2B5EF4-FFF2-40B4-BE49-F238E27FC236}">
                  <a16:creationId xmlns="" xmlns:a16="http://schemas.microsoft.com/office/drawing/2014/main" id="{2846D7FA-E05C-448E-B156-F77C205A1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7" name="Freeform 15">
              <a:extLst>
                <a:ext uri="{FF2B5EF4-FFF2-40B4-BE49-F238E27FC236}">
                  <a16:creationId xmlns="" xmlns:a16="http://schemas.microsoft.com/office/drawing/2014/main" id="{E269AD3A-E6B6-4322-A013-276CBC1B08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8" name="Freeform 16">
              <a:extLst>
                <a:ext uri="{FF2B5EF4-FFF2-40B4-BE49-F238E27FC236}">
                  <a16:creationId xmlns="" xmlns:a16="http://schemas.microsoft.com/office/drawing/2014/main" id="{CEFB9F00-6239-4BF6-B439-D16231B240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9" name="Freeform 17">
              <a:extLst>
                <a:ext uri="{FF2B5EF4-FFF2-40B4-BE49-F238E27FC236}">
                  <a16:creationId xmlns="" xmlns:a16="http://schemas.microsoft.com/office/drawing/2014/main" id="{74D1DDDB-FC85-40C5-9225-06312C4515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0" name="Freeform 18">
              <a:extLst>
                <a:ext uri="{FF2B5EF4-FFF2-40B4-BE49-F238E27FC236}">
                  <a16:creationId xmlns="" xmlns:a16="http://schemas.microsoft.com/office/drawing/2014/main" id="{E9217709-40C1-4F4A-AB69-8A693608AB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1" name="Freeform 19">
              <a:extLst>
                <a:ext uri="{FF2B5EF4-FFF2-40B4-BE49-F238E27FC236}">
                  <a16:creationId xmlns="" xmlns:a16="http://schemas.microsoft.com/office/drawing/2014/main" id="{ACCD26D6-BC97-43F5-B803-5838985FC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2" name="Freeform 20">
              <a:extLst>
                <a:ext uri="{FF2B5EF4-FFF2-40B4-BE49-F238E27FC236}">
                  <a16:creationId xmlns="" xmlns:a16="http://schemas.microsoft.com/office/drawing/2014/main" id="{8136022F-2988-42E2-90E1-617D189FF1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3" name="Freeform 21">
              <a:extLst>
                <a:ext uri="{FF2B5EF4-FFF2-40B4-BE49-F238E27FC236}">
                  <a16:creationId xmlns="" xmlns:a16="http://schemas.microsoft.com/office/drawing/2014/main" id="{03859925-85FA-4D69-A0AB-6F827E3B5C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4" name="Freeform 22">
              <a:extLst>
                <a:ext uri="{FF2B5EF4-FFF2-40B4-BE49-F238E27FC236}">
                  <a16:creationId xmlns="" xmlns:a16="http://schemas.microsoft.com/office/drawing/2014/main" id="{BAE65FC7-970A-4DCC-9FB4-CF0F7496A9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" name="Group 204">
            <a:extLst>
              <a:ext uri="{FF2B5EF4-FFF2-40B4-BE49-F238E27FC236}">
                <a16:creationId xmlns="" xmlns:a16="http://schemas.microsoft.com/office/drawing/2014/main" id="{B64F33C7-E158-4057-87E7-6F42AA6D0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06" name="Freeform 27">
              <a:extLst>
                <a:ext uri="{FF2B5EF4-FFF2-40B4-BE49-F238E27FC236}">
                  <a16:creationId xmlns="" xmlns:a16="http://schemas.microsoft.com/office/drawing/2014/main" id="{26714E66-FCC0-42F6-B127-0F91203BC5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" name="Freeform 28">
              <a:extLst>
                <a:ext uri="{FF2B5EF4-FFF2-40B4-BE49-F238E27FC236}">
                  <a16:creationId xmlns="" xmlns:a16="http://schemas.microsoft.com/office/drawing/2014/main" id="{7E0BD3C9-F0D9-4A53-87DF-71D17D328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" name="Freeform 29">
              <a:extLst>
                <a:ext uri="{FF2B5EF4-FFF2-40B4-BE49-F238E27FC236}">
                  <a16:creationId xmlns="" xmlns:a16="http://schemas.microsoft.com/office/drawing/2014/main" id="{DFA9FE4C-FCED-4A9A-9E43-358EB75011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9" name="Freeform 30">
              <a:extLst>
                <a:ext uri="{FF2B5EF4-FFF2-40B4-BE49-F238E27FC236}">
                  <a16:creationId xmlns="" xmlns:a16="http://schemas.microsoft.com/office/drawing/2014/main" id="{E5D5BB28-15EC-4D32-9C05-C2206AF9E2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0" name="Freeform 31">
              <a:extLst>
                <a:ext uri="{FF2B5EF4-FFF2-40B4-BE49-F238E27FC236}">
                  <a16:creationId xmlns="" xmlns:a16="http://schemas.microsoft.com/office/drawing/2014/main" id="{06210E9D-4080-4566-B32A-3A8BE356F8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1" name="Freeform 32">
              <a:extLst>
                <a:ext uri="{FF2B5EF4-FFF2-40B4-BE49-F238E27FC236}">
                  <a16:creationId xmlns="" xmlns:a16="http://schemas.microsoft.com/office/drawing/2014/main" id="{894D3505-0982-40B2-8131-1B6BFF273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2" name="Freeform 33">
              <a:extLst>
                <a:ext uri="{FF2B5EF4-FFF2-40B4-BE49-F238E27FC236}">
                  <a16:creationId xmlns="" xmlns:a16="http://schemas.microsoft.com/office/drawing/2014/main" id="{11598CAB-0965-48D6-999C-91450C50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3" name="Freeform 34">
              <a:extLst>
                <a:ext uri="{FF2B5EF4-FFF2-40B4-BE49-F238E27FC236}">
                  <a16:creationId xmlns="" xmlns:a16="http://schemas.microsoft.com/office/drawing/2014/main" id="{29E94126-468A-4060-BCBC-DC3806A4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4" name="Freeform 35">
              <a:extLst>
                <a:ext uri="{FF2B5EF4-FFF2-40B4-BE49-F238E27FC236}">
                  <a16:creationId xmlns="" xmlns:a16="http://schemas.microsoft.com/office/drawing/2014/main" id="{438F3422-C112-405B-B955-7B16907214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5" name="Freeform 36">
              <a:extLst>
                <a:ext uri="{FF2B5EF4-FFF2-40B4-BE49-F238E27FC236}">
                  <a16:creationId xmlns="" xmlns:a16="http://schemas.microsoft.com/office/drawing/2014/main" id="{C99C65FC-23C1-4B1D-A385-29B46619D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6" name="Freeform 37">
              <a:extLst>
                <a:ext uri="{FF2B5EF4-FFF2-40B4-BE49-F238E27FC236}">
                  <a16:creationId xmlns="" xmlns:a16="http://schemas.microsoft.com/office/drawing/2014/main" id="{53D192C3-5E79-4B85-98D0-8F6C681CD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7" name="Freeform 38">
              <a:extLst>
                <a:ext uri="{FF2B5EF4-FFF2-40B4-BE49-F238E27FC236}">
                  <a16:creationId xmlns="" xmlns:a16="http://schemas.microsoft.com/office/drawing/2014/main" id="{8709C0CF-D42A-4EE0-9C30-B0B72C69AD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B8FE8EF1-7AF2-4864-A8DE-7EE3481DA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9" name="Freeform 11">
            <a:extLst>
              <a:ext uri="{FF2B5EF4-FFF2-40B4-BE49-F238E27FC236}">
                <a16:creationId xmlns="" xmlns:a16="http://schemas.microsoft.com/office/drawing/2014/main" id="{5B3CCFC9-E82D-444E-9621-FE5F95E67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Tytuł 2">
            <a:extLst>
              <a:ext uri="{FF2B5EF4-FFF2-40B4-BE49-F238E27FC236}">
                <a16:creationId xmlns="" xmlns:a16="http://schemas.microsoft.com/office/drawing/2014/main" id="{6B0CADC4-4AD3-4110-B564-13E5C196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/>
              <a:t>PODSUMOWANIE </a:t>
            </a:r>
          </a:p>
        </p:txBody>
      </p:sp>
      <p:sp>
        <p:nvSpPr>
          <p:cNvPr id="279" name="Symbol zastępczy tekstu 3">
            <a:extLst>
              <a:ext uri="{FF2B5EF4-FFF2-40B4-BE49-F238E27FC236}">
                <a16:creationId xmlns="" xmlns:a16="http://schemas.microsoft.com/office/drawing/2014/main" id="{B449C66C-15BA-45A7-8789-A6EFB31EC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89212" y="1512293"/>
            <a:ext cx="5835121" cy="37858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"/>
            </a:pPr>
            <a:r>
              <a:rPr lang="en-US" b="1" dirty="0" err="1" smtClean="0">
                <a:solidFill>
                  <a:srgbClr val="002060"/>
                </a:solidFill>
              </a:rPr>
              <a:t>Dzisiejsze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spotkanie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(18.02.2022) </a:t>
            </a:r>
            <a:r>
              <a:rPr lang="en-US" b="1" dirty="0">
                <a:solidFill>
                  <a:srgbClr val="002060"/>
                </a:solidFill>
              </a:rPr>
              <a:t>– </a:t>
            </a:r>
            <a:r>
              <a:rPr lang="en-US" b="1" dirty="0" err="1">
                <a:solidFill>
                  <a:srgbClr val="002060"/>
                </a:solidFill>
              </a:rPr>
              <a:t>monitorujące</a:t>
            </a:r>
            <a:r>
              <a:rPr lang="en-US" b="1" dirty="0">
                <a:solidFill>
                  <a:srgbClr val="002060"/>
                </a:solidFill>
              </a:rPr>
              <a:t> – jest </a:t>
            </a:r>
            <a:r>
              <a:rPr lang="en-US" b="1" dirty="0" err="1">
                <a:solidFill>
                  <a:srgbClr val="002060"/>
                </a:solidFill>
              </a:rPr>
              <a:t>jednym</a:t>
            </a:r>
            <a:r>
              <a:rPr lang="en-US" b="1" dirty="0">
                <a:solidFill>
                  <a:srgbClr val="002060"/>
                </a:solidFill>
              </a:rPr>
              <a:t> z </a:t>
            </a:r>
            <a:r>
              <a:rPr lang="pl-PL" b="1" dirty="0" smtClean="0">
                <a:solidFill>
                  <a:srgbClr val="002060"/>
                </a:solidFill>
              </a:rPr>
              <a:t>kilku </a:t>
            </a:r>
            <a:r>
              <a:rPr lang="en-US" b="1" dirty="0" err="1" smtClean="0">
                <a:solidFill>
                  <a:srgbClr val="002060"/>
                </a:solidFill>
              </a:rPr>
              <a:t>kroków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przygotowawczych</a:t>
            </a:r>
            <a:r>
              <a:rPr lang="en-US" b="1" dirty="0">
                <a:solidFill>
                  <a:srgbClr val="002060"/>
                </a:solidFill>
              </a:rPr>
              <a:t> do </a:t>
            </a:r>
            <a:r>
              <a:rPr lang="en-US" b="1" dirty="0" err="1">
                <a:solidFill>
                  <a:srgbClr val="002060"/>
                </a:solidFill>
              </a:rPr>
              <a:t>wspólnych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spotkań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b="1" dirty="0" smtClean="0">
                <a:solidFill>
                  <a:srgbClr val="002060"/>
                </a:solidFill>
              </a:rPr>
              <a:t>roboczych </a:t>
            </a:r>
            <a:r>
              <a:rPr lang="en-US" b="1" dirty="0" err="1" smtClean="0">
                <a:solidFill>
                  <a:srgbClr val="002060"/>
                </a:solidFill>
              </a:rPr>
              <a:t>wszystkich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partnerów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tzn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realizacji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właściwej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części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projektu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pl-PL" b="1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"/>
            </a:pPr>
            <a:r>
              <a:rPr lang="pl-PL" b="1" dirty="0" smtClean="0">
                <a:solidFill>
                  <a:srgbClr val="002060"/>
                </a:solidFill>
              </a:rPr>
              <a:t>Wcześniej takim </a:t>
            </a:r>
            <a:r>
              <a:rPr lang="pl-PL" b="1" dirty="0">
                <a:solidFill>
                  <a:srgbClr val="002060"/>
                </a:solidFill>
              </a:rPr>
              <a:t>krokiem było </a:t>
            </a:r>
            <a:r>
              <a:rPr lang="pl-PL" b="1" dirty="0" smtClean="0">
                <a:solidFill>
                  <a:srgbClr val="002060"/>
                </a:solidFill>
              </a:rPr>
              <a:t>przesłanie przez Państwa wypełnionych ankiet dotyczących reprezentowanych przez Was stowarzyszeń, za </a:t>
            </a:r>
            <a:r>
              <a:rPr lang="pl-PL" b="1" dirty="0" smtClean="0">
                <a:solidFill>
                  <a:srgbClr val="002060"/>
                </a:solidFill>
              </a:rPr>
              <a:t>co bardzo </a:t>
            </a:r>
            <a:r>
              <a:rPr lang="pl-PL" b="1" dirty="0" smtClean="0">
                <a:solidFill>
                  <a:srgbClr val="002060"/>
                </a:solidFill>
              </a:rPr>
              <a:t>dziękujemy.  </a:t>
            </a:r>
            <a:endParaRPr lang="pl-PL" b="1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"/>
            </a:pPr>
            <a:r>
              <a:rPr lang="pl-PL" b="1" dirty="0" smtClean="0">
                <a:solidFill>
                  <a:srgbClr val="002060"/>
                </a:solidFill>
              </a:rPr>
              <a:t>Do </a:t>
            </a:r>
            <a:r>
              <a:rPr lang="pl-PL" b="1" dirty="0">
                <a:solidFill>
                  <a:srgbClr val="002060"/>
                </a:solidFill>
              </a:rPr>
              <a:t>28 lutego </a:t>
            </a:r>
            <a:r>
              <a:rPr lang="pl-PL" b="1" dirty="0" smtClean="0">
                <a:solidFill>
                  <a:srgbClr val="002060"/>
                </a:solidFill>
              </a:rPr>
              <a:t>wyłonimy </a:t>
            </a:r>
            <a:r>
              <a:rPr lang="pl-PL" b="1" dirty="0">
                <a:solidFill>
                  <a:srgbClr val="002060"/>
                </a:solidFill>
              </a:rPr>
              <a:t>stowarzyszenia, które ze strony Gminy Kłodzko wezmą udział w </a:t>
            </a:r>
            <a:r>
              <a:rPr lang="pl-PL" b="1" dirty="0" smtClean="0">
                <a:solidFill>
                  <a:srgbClr val="002060"/>
                </a:solidFill>
              </a:rPr>
              <a:t>dalszej części projektu.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55" name="Graphic 154" descr="Spotkanie">
            <a:extLst>
              <a:ext uri="{FF2B5EF4-FFF2-40B4-BE49-F238E27FC236}">
                <a16:creationId xmlns="" xmlns:a16="http://schemas.microsoft.com/office/drawing/2014/main" id="{351B07F3-54AF-4756-A6B0-CAC00B7C9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1452" y="2967162"/>
            <a:ext cx="2873159" cy="2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4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4065B5-5BD5-47D1-A9C7-486382182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961" y="3158835"/>
            <a:ext cx="8909194" cy="1914299"/>
          </a:xfrm>
        </p:spPr>
        <p:txBody>
          <a:bodyPr>
            <a:normAutofit/>
          </a:bodyPr>
          <a:lstStyle/>
          <a:p>
            <a:pPr algn="ctr"/>
            <a:r>
              <a:rPr lang="pl-PL" sz="5000" b="1" dirty="0"/>
              <a:t>Dziękuję za uwagę </a:t>
            </a:r>
            <a:r>
              <a:rPr lang="pl-PL" sz="5000" b="1" dirty="0">
                <a:sym typeface="Wingdings" panose="05000000000000000000" pitchFamily="2" charset="2"/>
              </a:rPr>
              <a:t></a:t>
            </a:r>
            <a:endParaRPr lang="pl-PL" sz="5000" b="1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0FF9892-B090-4CA6-BC0E-9D93C9AC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5" y="129847"/>
            <a:ext cx="11398378" cy="34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6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54">
            <a:extLst>
              <a:ext uri="{FF2B5EF4-FFF2-40B4-BE49-F238E27FC236}">
                <a16:creationId xmlns="" xmlns:a16="http://schemas.microsoft.com/office/drawing/2014/main" id="{9ADC701B-596E-48F0-91BF-962B1E13D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84" name="Group 56">
            <a:extLst>
              <a:ext uri="{FF2B5EF4-FFF2-40B4-BE49-F238E27FC236}">
                <a16:creationId xmlns="" xmlns:a16="http://schemas.microsoft.com/office/drawing/2014/main" id="{AABA1EC3-E45F-4BD3-8628-53E8502D0A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657608" y="228600"/>
            <a:ext cx="2851523" cy="6638625"/>
            <a:chOff x="2487613" y="285750"/>
            <a:chExt cx="2428875" cy="5654676"/>
          </a:xfrm>
        </p:grpSpPr>
        <p:sp>
          <p:nvSpPr>
            <p:cNvPr id="58" name="Freeform 11">
              <a:extLst>
                <a:ext uri="{FF2B5EF4-FFF2-40B4-BE49-F238E27FC236}">
                  <a16:creationId xmlns="" xmlns:a16="http://schemas.microsoft.com/office/drawing/2014/main" id="{C3799E95-1512-48EF-8D91-8C417A2CD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6" name="Freeform 12">
              <a:extLst>
                <a:ext uri="{FF2B5EF4-FFF2-40B4-BE49-F238E27FC236}">
                  <a16:creationId xmlns="" xmlns:a16="http://schemas.microsoft.com/office/drawing/2014/main" id="{A89D676F-5A7F-4E7F-9647-223879ED27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3">
              <a:extLst>
                <a:ext uri="{FF2B5EF4-FFF2-40B4-BE49-F238E27FC236}">
                  <a16:creationId xmlns="" xmlns:a16="http://schemas.microsoft.com/office/drawing/2014/main" id="{17655D08-3D35-4AEF-97C3-6540E6892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4">
              <a:extLst>
                <a:ext uri="{FF2B5EF4-FFF2-40B4-BE49-F238E27FC236}">
                  <a16:creationId xmlns="" xmlns:a16="http://schemas.microsoft.com/office/drawing/2014/main" id="{502BFDA5-7A19-418C-AC30-F16DD3E207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5">
              <a:extLst>
                <a:ext uri="{FF2B5EF4-FFF2-40B4-BE49-F238E27FC236}">
                  <a16:creationId xmlns="" xmlns:a16="http://schemas.microsoft.com/office/drawing/2014/main" id="{3F494C14-BCA7-418A-AC44-08F1A91096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6">
              <a:extLst>
                <a:ext uri="{FF2B5EF4-FFF2-40B4-BE49-F238E27FC236}">
                  <a16:creationId xmlns="" xmlns:a16="http://schemas.microsoft.com/office/drawing/2014/main" id="{8B51F346-6369-4B39-B1A3-863A232A7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7">
              <a:extLst>
                <a:ext uri="{FF2B5EF4-FFF2-40B4-BE49-F238E27FC236}">
                  <a16:creationId xmlns="" xmlns:a16="http://schemas.microsoft.com/office/drawing/2014/main" id="{7DD281D8-6ACB-489E-A96A-321871054F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8">
              <a:extLst>
                <a:ext uri="{FF2B5EF4-FFF2-40B4-BE49-F238E27FC236}">
                  <a16:creationId xmlns="" xmlns:a16="http://schemas.microsoft.com/office/drawing/2014/main" id="{0A1AB519-50A9-482B-9B43-7E44BBB50D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9">
              <a:extLst>
                <a:ext uri="{FF2B5EF4-FFF2-40B4-BE49-F238E27FC236}">
                  <a16:creationId xmlns="" xmlns:a16="http://schemas.microsoft.com/office/drawing/2014/main" id="{46C5E30A-6059-4D2D-9276-10EBFE729A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0">
              <a:extLst>
                <a:ext uri="{FF2B5EF4-FFF2-40B4-BE49-F238E27FC236}">
                  <a16:creationId xmlns="" xmlns:a16="http://schemas.microsoft.com/office/drawing/2014/main" id="{D193FEF9-1BAD-4179-94AD-15CF69A327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1">
              <a:extLst>
                <a:ext uri="{FF2B5EF4-FFF2-40B4-BE49-F238E27FC236}">
                  <a16:creationId xmlns="" xmlns:a16="http://schemas.microsoft.com/office/drawing/2014/main" id="{C4267CBA-6543-4EFD-A139-19968C241E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2">
              <a:extLst>
                <a:ext uri="{FF2B5EF4-FFF2-40B4-BE49-F238E27FC236}">
                  <a16:creationId xmlns="" xmlns:a16="http://schemas.microsoft.com/office/drawing/2014/main" id="{F34D8CE0-01F3-4C62-8595-C2E8E9AA3B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9ABDB3AF-7560-4ADF-997D-A0D2CDA82C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684823" y="-786"/>
            <a:ext cx="2356675" cy="6854040"/>
            <a:chOff x="6627813" y="194833"/>
            <a:chExt cx="1952625" cy="5678918"/>
          </a:xfrm>
        </p:grpSpPr>
        <p:sp>
          <p:nvSpPr>
            <p:cNvPr id="72" name="Freeform 27">
              <a:extLst>
                <a:ext uri="{FF2B5EF4-FFF2-40B4-BE49-F238E27FC236}">
                  <a16:creationId xmlns="" xmlns:a16="http://schemas.microsoft.com/office/drawing/2014/main" id="{54830178-BBFE-4903-8178-84A57ACF82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8">
              <a:extLst>
                <a:ext uri="{FF2B5EF4-FFF2-40B4-BE49-F238E27FC236}">
                  <a16:creationId xmlns="" xmlns:a16="http://schemas.microsoft.com/office/drawing/2014/main" id="{EE362E11-FAAF-4852-AA28-A4B91ED6B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29">
              <a:extLst>
                <a:ext uri="{FF2B5EF4-FFF2-40B4-BE49-F238E27FC236}">
                  <a16:creationId xmlns="" xmlns:a16="http://schemas.microsoft.com/office/drawing/2014/main" id="{8EFD817F-6C0E-4169-BDFB-F8E7EDE4EA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0">
              <a:extLst>
                <a:ext uri="{FF2B5EF4-FFF2-40B4-BE49-F238E27FC236}">
                  <a16:creationId xmlns="" xmlns:a16="http://schemas.microsoft.com/office/drawing/2014/main" id="{F9277F77-9D8B-4347-8343-5E647AAB6A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1">
              <a:extLst>
                <a:ext uri="{FF2B5EF4-FFF2-40B4-BE49-F238E27FC236}">
                  <a16:creationId xmlns="" xmlns:a16="http://schemas.microsoft.com/office/drawing/2014/main" id="{1E562C36-B066-4162-9DC1-21CAF0595A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2">
              <a:extLst>
                <a:ext uri="{FF2B5EF4-FFF2-40B4-BE49-F238E27FC236}">
                  <a16:creationId xmlns="" xmlns:a16="http://schemas.microsoft.com/office/drawing/2014/main" id="{B097627A-2A87-4131-BA7E-3D53AD3C6E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3">
              <a:extLst>
                <a:ext uri="{FF2B5EF4-FFF2-40B4-BE49-F238E27FC236}">
                  <a16:creationId xmlns="" xmlns:a16="http://schemas.microsoft.com/office/drawing/2014/main" id="{37CC53B4-54A7-4355-96DF-50E018F22E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4">
              <a:extLst>
                <a:ext uri="{FF2B5EF4-FFF2-40B4-BE49-F238E27FC236}">
                  <a16:creationId xmlns="" xmlns:a16="http://schemas.microsoft.com/office/drawing/2014/main" id="{D060E1F6-3EA6-44C0-B59E-565F28FE6F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5">
              <a:extLst>
                <a:ext uri="{FF2B5EF4-FFF2-40B4-BE49-F238E27FC236}">
                  <a16:creationId xmlns="" xmlns:a16="http://schemas.microsoft.com/office/drawing/2014/main" id="{0675B693-DD27-4414-B3BC-86D409B1C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6">
              <a:extLst>
                <a:ext uri="{FF2B5EF4-FFF2-40B4-BE49-F238E27FC236}">
                  <a16:creationId xmlns="" xmlns:a16="http://schemas.microsoft.com/office/drawing/2014/main" id="{507E4452-CFBF-47E8-AA3A-1B1BBFFDB9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7">
              <a:extLst>
                <a:ext uri="{FF2B5EF4-FFF2-40B4-BE49-F238E27FC236}">
                  <a16:creationId xmlns="" xmlns:a16="http://schemas.microsoft.com/office/drawing/2014/main" id="{762119DC-722F-4687-B5A1-B0A8033027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8">
              <a:extLst>
                <a:ext uri="{FF2B5EF4-FFF2-40B4-BE49-F238E27FC236}">
                  <a16:creationId xmlns="" xmlns:a16="http://schemas.microsoft.com/office/drawing/2014/main" id="{8C06626A-CC64-456A-8345-B7C4A5A4E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A6CE47E-80A8-4D7C-807F-C4283BE7C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66" y="2514600"/>
            <a:ext cx="5681134" cy="2262781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+mn-lt"/>
              </a:rPr>
              <a:t>TE SAME PROBLEMY </a:t>
            </a:r>
            <a:br>
              <a:rPr lang="pl-PL" sz="4000" b="1" dirty="0">
                <a:latin typeface="+mn-lt"/>
              </a:rPr>
            </a:br>
            <a:r>
              <a:rPr lang="pl-PL" sz="4000" b="1" dirty="0">
                <a:latin typeface="+mn-lt"/>
              </a:rPr>
              <a:t>RÓŻNE ROZWIĄZANIA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03FD520-1C75-4C1B-8935-96C891BD4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5066" y="4777379"/>
            <a:ext cx="5681134" cy="1126283"/>
          </a:xfrm>
        </p:spPr>
        <p:txBody>
          <a:bodyPr>
            <a:noAutofit/>
          </a:bodyPr>
          <a:lstStyle/>
          <a:p>
            <a:r>
              <a:rPr lang="pl-PL" sz="2100" b="1" dirty="0">
                <a:solidFill>
                  <a:srgbClr val="002060"/>
                </a:solidFill>
              </a:rPr>
              <a:t>Projekt realizowany z udziałem stowarzyszeń z 4 krajów </a:t>
            </a:r>
            <a:r>
              <a:rPr lang="pl-PL" sz="2100" b="1" dirty="0" smtClean="0">
                <a:solidFill>
                  <a:srgbClr val="002060"/>
                </a:solidFill>
              </a:rPr>
              <a:t>europejskich </a:t>
            </a:r>
            <a:endParaRPr lang="pl-PL" sz="2100" b="1" dirty="0">
              <a:solidFill>
                <a:srgbClr val="00206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BDA338EF-A814-4ABB-B3A1-E378E35720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57599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33">
            <a:extLst>
              <a:ext uri="{FF2B5EF4-FFF2-40B4-BE49-F238E27FC236}">
                <a16:creationId xmlns="" xmlns:a16="http://schemas.microsoft.com/office/drawing/2014/main" id="{CC6E446C-B30B-4DEB-9491-23B89EF984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657599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Person with idea concept">
            <a:extLst>
              <a:ext uri="{FF2B5EF4-FFF2-40B4-BE49-F238E27FC236}">
                <a16:creationId xmlns="" xmlns:a16="http://schemas.microsoft.com/office/drawing/2014/main" id="{7F319477-190A-4CAC-937D-2B9A90773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2" r="25969" b="-1"/>
          <a:stretch/>
        </p:blipFill>
        <p:spPr>
          <a:xfrm>
            <a:off x="20" y="10"/>
            <a:ext cx="3681027" cy="6857990"/>
          </a:xfrm>
          <a:prstGeom prst="rect">
            <a:avLst/>
          </a:prstGeom>
        </p:spPr>
      </p:pic>
      <p:pic>
        <p:nvPicPr>
          <p:cNvPr id="1026" name="Picture 2" descr="C:\Users\m.matusz\Desktop\PTiRP\2022\Projekty UE\Wyszehrad\18-02-2022_spotkanie\Visegrad Fund — k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421" y="114649"/>
            <a:ext cx="3602726" cy="165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88AB5DF6-C4E3-48AD-9C7E-4318A470A2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16EED9D-6DAF-4EB7-BC4A-D8BBB4E3EE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0A848FA0-3712-416A-9D52-E359ECAB1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2DF76420-B9BA-459E-9C09-DDB4D0E453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ABAC7661-A51E-46DC-8488-F31A2B0022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05CEC46E-671E-4627-B14F-2502001ECA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7C363F70-4922-4830-9B99-05B45C244C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6">
              <a:extLst>
                <a:ext uri="{FF2B5EF4-FFF2-40B4-BE49-F238E27FC236}">
                  <a16:creationId xmlns="" xmlns:a16="http://schemas.microsoft.com/office/drawing/2014/main" id="{AB4483D4-5423-4C3C-B271-E43D29C710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64306A4C-9E85-43A8-9638-5CB1B3A9EC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EF48293E-C424-4DBC-BD3F-29C814106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762BA71A-8D1C-4679-B50F-97C73F782B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6EC913C3-3802-4762-A9DC-90554E5FD3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21">
              <a:extLst>
                <a:ext uri="{FF2B5EF4-FFF2-40B4-BE49-F238E27FC236}">
                  <a16:creationId xmlns="" xmlns:a16="http://schemas.microsoft.com/office/drawing/2014/main" id="{F065CF79-1E4E-49D9-9742-9F35C26933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B84C4DD5-D80B-42F3-A9EC-1C7AEA7C3A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84065B5-5BD5-47D1-A9C7-486382182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992581"/>
            <a:ext cx="8915399" cy="1923536"/>
          </a:xfrm>
        </p:spPr>
        <p:txBody>
          <a:bodyPr>
            <a:normAutofit/>
          </a:bodyPr>
          <a:lstStyle/>
          <a:p>
            <a:pPr algn="ctr"/>
            <a:r>
              <a:rPr lang="pl-PL" sz="3500" b="1" dirty="0"/>
              <a:t>Te same problemy - różne rozwiązania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75397CB-7F19-46B5-8426-E3F738589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945" y="4858332"/>
            <a:ext cx="8743667" cy="1923536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Polska - Republika Czeska – Słowacja - Węgry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D27301CB-4E5F-4AFE-9677-77B6A758B9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6" name="Freeform 27">
              <a:extLst>
                <a:ext uri="{FF2B5EF4-FFF2-40B4-BE49-F238E27FC236}">
                  <a16:creationId xmlns="" xmlns:a16="http://schemas.microsoft.com/office/drawing/2014/main" id="{E1681FBC-148F-463E-9F52-98B242E203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9D6AA056-7105-4D55-9B31-4BE2D3A44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29">
              <a:extLst>
                <a:ext uri="{FF2B5EF4-FFF2-40B4-BE49-F238E27FC236}">
                  <a16:creationId xmlns="" xmlns:a16="http://schemas.microsoft.com/office/drawing/2014/main" id="{F2356079-ACDF-473A-A817-6A449747F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0">
              <a:extLst>
                <a:ext uri="{FF2B5EF4-FFF2-40B4-BE49-F238E27FC236}">
                  <a16:creationId xmlns="" xmlns:a16="http://schemas.microsoft.com/office/drawing/2014/main" id="{79B272E4-C0D8-4047-80DE-C7B55794B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E3B17E11-6A2E-46D0-B78E-4EE00FDA00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2">
              <a:extLst>
                <a:ext uri="{FF2B5EF4-FFF2-40B4-BE49-F238E27FC236}">
                  <a16:creationId xmlns="" xmlns:a16="http://schemas.microsoft.com/office/drawing/2014/main" id="{13387F79-5AD1-49F7-BF85-0C3F9FAEAA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3">
              <a:extLst>
                <a:ext uri="{FF2B5EF4-FFF2-40B4-BE49-F238E27FC236}">
                  <a16:creationId xmlns="" xmlns:a16="http://schemas.microsoft.com/office/drawing/2014/main" id="{775DF34C-1D8C-461C-9A83-779F21F62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E4CF9865-3B40-471D-A5A0-2DDD6FC42D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C3BE49D7-B023-4E5A-9E08-9755DA7FE5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849668DA-DE63-4C1F-9C0C-45E5103D2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342783B3-B265-4728-A088-0F94413D6C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8">
              <a:extLst>
                <a:ext uri="{FF2B5EF4-FFF2-40B4-BE49-F238E27FC236}">
                  <a16:creationId xmlns="" xmlns:a16="http://schemas.microsoft.com/office/drawing/2014/main" id="{D9E4364B-C302-407C-A375-F325CEB3D9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6D03370-F055-43D9-A0AD-06761A01A6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33">
            <a:extLst>
              <a:ext uri="{FF2B5EF4-FFF2-40B4-BE49-F238E27FC236}">
                <a16:creationId xmlns="" xmlns:a16="http://schemas.microsoft.com/office/drawing/2014/main" id="{8CD08B97-1B95-4183-B8B4-D63CBA156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58898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F0FF9892-B090-4CA6-BC0E-9D93C9ACC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5" y="46726"/>
            <a:ext cx="11398378" cy="3463840"/>
          </a:xfrm>
          <a:prstGeom prst="rect">
            <a:avLst/>
          </a:prstGeom>
        </p:spPr>
      </p:pic>
      <p:pic>
        <p:nvPicPr>
          <p:cNvPr id="9" name="Obraz 8" descr="Obraz zawierający mapa&#10;&#10;Opis wygenerowany automatycznie">
            <a:extLst>
              <a:ext uri="{FF2B5EF4-FFF2-40B4-BE49-F238E27FC236}">
                <a16:creationId xmlns="" xmlns:a16="http://schemas.microsoft.com/office/drawing/2014/main" id="{8FD8F7D3-4A09-49AE-9800-ABFDE5D9B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32" y="5347197"/>
            <a:ext cx="1035241" cy="122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8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BB01FB5-37B9-4EBD-AF40-DE68D3CA4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C50185A-0F02-4D28-A09B-18169A90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PARTNERZY PROJEKTU</a:t>
            </a:r>
          </a:p>
        </p:txBody>
      </p:sp>
      <p:sp>
        <p:nvSpPr>
          <p:cNvPr id="20" name="Freeform 11">
            <a:extLst>
              <a:ext uri="{FF2B5EF4-FFF2-40B4-BE49-F238E27FC236}">
                <a16:creationId xmlns="" xmlns:a16="http://schemas.microsoft.com/office/drawing/2014/main" id="{06AF6A9A-0638-4916-AD29-9FC8FC07AE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79057B2B-0D8C-47F2-836B-2E7DD4621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3862CFC7-6754-4097-B9FF-8956DB3E1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471371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8B6ACB22-9971-4BEE-8ED5-7986DCCEA301}"/>
              </a:ext>
            </a:extLst>
          </p:cNvPr>
          <p:cNvSpPr txBox="1"/>
          <p:nvPr/>
        </p:nvSpPr>
        <p:spPr>
          <a:xfrm>
            <a:off x="5081250" y="974410"/>
            <a:ext cx="609600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900" b="1" dirty="0">
                <a:solidFill>
                  <a:schemeClr val="bg1"/>
                </a:solidFill>
              </a:rPr>
              <a:t>Mikroregion </a:t>
            </a:r>
            <a:r>
              <a:rPr lang="pl-PL" sz="2900" b="1" dirty="0" err="1">
                <a:solidFill>
                  <a:schemeClr val="bg1"/>
                </a:solidFill>
              </a:rPr>
              <a:t>Bělá</a:t>
            </a:r>
            <a:r>
              <a:rPr lang="pl-PL" sz="2900" b="1" dirty="0">
                <a:solidFill>
                  <a:schemeClr val="bg1"/>
                </a:solidFill>
              </a:rPr>
              <a:t> (CZ)– lider </a:t>
            </a:r>
          </a:p>
        </p:txBody>
      </p:sp>
    </p:spTree>
    <p:extLst>
      <p:ext uri="{BB962C8B-B14F-4D97-AF65-F5344CB8AC3E}">
        <p14:creationId xmlns:p14="http://schemas.microsoft.com/office/powerpoint/2010/main" val="244098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51BE15AD-74D9-4540-AECA-6A338D3028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="" xmlns:a16="http://schemas.microsoft.com/office/drawing/2014/main" id="{340F30D0-4291-489E-8C10-902E685B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pl-PL" b="1">
                <a:latin typeface="Abadi" panose="020B0604020202020204" pitchFamily="34" charset="0"/>
              </a:rPr>
              <a:t>CELE PROJEKTU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5E2E47D1-2C32-4FB7-A5F0-F31C8F390B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884C5A90-A356-4F6E-92BE-AA6527470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7" name="Symbol zastępczy zawartości 4">
            <a:extLst>
              <a:ext uri="{FF2B5EF4-FFF2-40B4-BE49-F238E27FC236}">
                <a16:creationId xmlns="" xmlns:a16="http://schemas.microsoft.com/office/drawing/2014/main" id="{B2C3ECBA-2E1C-485F-8652-7559748EB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610130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12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31DBE429-8660-4D88-BC47-B159B7251B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B7DF222-98CD-4513-8AEA-F83CF2A11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ytuł 3">
            <a:extLst>
              <a:ext uri="{FF2B5EF4-FFF2-40B4-BE49-F238E27FC236}">
                <a16:creationId xmlns="" xmlns:a16="http://schemas.microsoft.com/office/drawing/2014/main" id="{0D1EF859-3EC9-4807-A4CA-3F10B32E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chemeClr val="bg1"/>
                </a:solidFill>
              </a:rPr>
              <a:t>Kto weźmie udział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w spotkaniach roboczych?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="" xmlns:a16="http://schemas.microsoft.com/office/drawing/2014/main" id="{92C98781-DD9B-44BA-B873-BD5060A9C4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7" name="Symbol zastępczy zawartości 4">
            <a:extLst>
              <a:ext uri="{FF2B5EF4-FFF2-40B4-BE49-F238E27FC236}">
                <a16:creationId xmlns="" xmlns:a16="http://schemas.microsoft.com/office/drawing/2014/main" id="{256DFD89-AA2B-4EB7-8C42-F83157B9D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35855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75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531E8EFF-9847-4CB4-9471-E26FF132B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8ABCA228-CE68-4A47-BBE7-831947D51A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1BAD88-17FB-40F9-8E71-FAF08820AA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3292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ytuł 14">
            <a:extLst>
              <a:ext uri="{FF2B5EF4-FFF2-40B4-BE49-F238E27FC236}">
                <a16:creationId xmlns="" xmlns:a16="http://schemas.microsoft.com/office/drawing/2014/main" id="{E3E964DA-9B67-4B2F-89CF-B53E7810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813" y="3101093"/>
            <a:ext cx="2454052" cy="3029344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chemeClr val="bg1"/>
                </a:solidFill>
                <a:latin typeface="Abadi" panose="020B0604020202020204" pitchFamily="34" charset="0"/>
              </a:rPr>
              <a:t>TERMINY SPOTKAŃ 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660B7CD1-5C7F-4FF4-9B0A-36FD1B61CD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8132921" y="3187343"/>
            <a:ext cx="1105119" cy="506624"/>
          </a:xfrm>
          <a:custGeom>
            <a:avLst/>
            <a:gdLst>
              <a:gd name="connsiteX0" fmla="*/ 0 w 1105119"/>
              <a:gd name="connsiteY0" fmla="*/ 506624 h 506624"/>
              <a:gd name="connsiteX1" fmla="*/ 759132 w 1105119"/>
              <a:gd name="connsiteY1" fmla="*/ 505572 h 506624"/>
              <a:gd name="connsiteX2" fmla="*/ 849827 w 1105119"/>
              <a:gd name="connsiteY2" fmla="*/ 505572 h 506624"/>
              <a:gd name="connsiteX3" fmla="*/ 864083 w 1105119"/>
              <a:gd name="connsiteY3" fmla="*/ 500804 h 506624"/>
              <a:gd name="connsiteX4" fmla="*/ 869065 w 1105119"/>
              <a:gd name="connsiteY4" fmla="*/ 496035 h 506624"/>
              <a:gd name="connsiteX5" fmla="*/ 1098034 w 1105119"/>
              <a:gd name="connsiteY5" fmla="*/ 267092 h 506624"/>
              <a:gd name="connsiteX6" fmla="*/ 1098034 w 1105119"/>
              <a:gd name="connsiteY6" fmla="*/ 238480 h 506624"/>
              <a:gd name="connsiteX7" fmla="*/ 869065 w 1105119"/>
              <a:gd name="connsiteY7" fmla="*/ 9537 h 506624"/>
              <a:gd name="connsiteX8" fmla="*/ 864083 w 1105119"/>
              <a:gd name="connsiteY8" fmla="*/ 4769 h 506624"/>
              <a:gd name="connsiteX9" fmla="*/ 849827 w 1105119"/>
              <a:gd name="connsiteY9" fmla="*/ 0 h 506624"/>
              <a:gd name="connsiteX10" fmla="*/ 759132 w 1105119"/>
              <a:gd name="connsiteY10" fmla="*/ 0 h 506624"/>
              <a:gd name="connsiteX11" fmla="*/ 0 w 1105119"/>
              <a:gd name="connsiteY11" fmla="*/ 2157 h 50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119" h="506624">
                <a:moveTo>
                  <a:pt x="0" y="506624"/>
                </a:moveTo>
                <a:lnTo>
                  <a:pt x="759132" y="505572"/>
                </a:lnTo>
                <a:lnTo>
                  <a:pt x="849827" y="505572"/>
                </a:lnTo>
                <a:cubicBezTo>
                  <a:pt x="854636" y="505572"/>
                  <a:pt x="859446" y="500804"/>
                  <a:pt x="864083" y="500804"/>
                </a:cubicBezTo>
                <a:cubicBezTo>
                  <a:pt x="864083" y="496035"/>
                  <a:pt x="869065" y="496035"/>
                  <a:pt x="869065" y="496035"/>
                </a:cubicBezTo>
                <a:lnTo>
                  <a:pt x="1098034" y="267092"/>
                </a:lnTo>
                <a:cubicBezTo>
                  <a:pt x="1107481" y="257555"/>
                  <a:pt x="1107481" y="248018"/>
                  <a:pt x="1098034" y="238480"/>
                </a:cubicBezTo>
                <a:lnTo>
                  <a:pt x="869065" y="9537"/>
                </a:lnTo>
                <a:cubicBezTo>
                  <a:pt x="867519" y="7914"/>
                  <a:pt x="865629" y="6392"/>
                  <a:pt x="864083" y="4769"/>
                </a:cubicBezTo>
                <a:cubicBezTo>
                  <a:pt x="859446" y="0"/>
                  <a:pt x="854636" y="0"/>
                  <a:pt x="849827" y="0"/>
                </a:cubicBezTo>
                <a:lnTo>
                  <a:pt x="759132" y="0"/>
                </a:lnTo>
                <a:lnTo>
                  <a:pt x="0" y="21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8" name="Symbol zastępczy zawartości 15">
            <a:extLst>
              <a:ext uri="{FF2B5EF4-FFF2-40B4-BE49-F238E27FC236}">
                <a16:creationId xmlns="" xmlns:a16="http://schemas.microsoft.com/office/drawing/2014/main" id="{892E5881-10DB-45EA-B5CC-6C364B0C2B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47316"/>
              </p:ext>
            </p:extLst>
          </p:nvPr>
        </p:nvGraphicFramePr>
        <p:xfrm>
          <a:off x="6164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2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EE9439-4190-4891-96DD-8190F7CF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WAŻNE!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F7706CB-00B3-4685-9BAC-3438DA0A2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="" xmlns:a16="http://schemas.microsoft.com/office/drawing/2014/main" id="{FC131F05-766C-457C-BEE2-F06A3BF21716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2627361"/>
              </p:ext>
            </p:extLst>
          </p:nvPr>
        </p:nvGraphicFramePr>
        <p:xfrm>
          <a:off x="3205163" y="2222500"/>
          <a:ext cx="8986837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03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B7EFD05-5F12-420E-8AEF-74D5EF9D5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6B6786B7-9BA0-488B-8C6B-1C5BB4E2A5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ACF6C842-D596-43D3-B584-5672E0D331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DF84F3E-35FA-497B-B6FA-F453E82F32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2846D7FA-E05C-448E-B156-F77C205A1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E269AD3A-E6B6-4322-A013-276CBC1B08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CEFB9F00-6239-4BF6-B439-D16231B240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74D1DDDB-FC85-40C5-9225-06312C4515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="" xmlns:a16="http://schemas.microsoft.com/office/drawing/2014/main" id="{E9217709-40C1-4F4A-AB69-8A693608AB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="" xmlns:a16="http://schemas.microsoft.com/office/drawing/2014/main" id="{ACCD26D6-BC97-43F5-B803-5838985FCC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="" xmlns:a16="http://schemas.microsoft.com/office/drawing/2014/main" id="{8136022F-2988-42E2-90E1-617D189FF1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="" xmlns:a16="http://schemas.microsoft.com/office/drawing/2014/main" id="{03859925-85FA-4D69-A0AB-6F827E3B5C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="" xmlns:a16="http://schemas.microsoft.com/office/drawing/2014/main" id="{BAE65FC7-970A-4DCC-9FB4-CF0F7496A9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64F33C7-E158-4057-87E7-6F42AA6D0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26714E66-FCC0-42F6-B127-0F91203BC5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7E0BD3C9-F0D9-4A53-87DF-71D17D328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DFA9FE4C-FCED-4A9A-9E43-358EB75011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E5D5BB28-15EC-4D32-9C05-C2206AF9E2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06210E9D-4080-4566-B32A-3A8BE356F8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894D3505-0982-40B2-8131-1B6BFF273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11598CAB-0965-48D6-999C-91450C50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29E94126-468A-4060-BCBC-DC3806A46F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438F3422-C112-405B-B955-7B16907214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C99C65FC-23C1-4B1D-A385-29B46619D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53D192C3-5E79-4B85-98D0-8F6C681CD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8709C0CF-D42A-4EE0-9C30-B0B72C69AD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8FE8EF1-7AF2-4864-A8DE-7EE3481DA1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="" xmlns:a16="http://schemas.microsoft.com/office/drawing/2014/main" id="{76CB6AE4-A444-41E5-A744-47F048A15E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="" xmlns:a16="http://schemas.microsoft.com/office/drawing/2014/main" id="{B4BAC1B2-6636-4CB3-8018-BAAE8A045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9E51F2A-41B1-4159-8DCF-C9E46EDC5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047" y="935646"/>
            <a:ext cx="4851190" cy="4968016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868BDA6-98C8-4E7B-8A59-1162BE9390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="" xmlns:a16="http://schemas.microsoft.com/office/drawing/2014/main" id="{D81ADA10-FA3B-405F-86D4-1BA4D41406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="" xmlns:a16="http://schemas.microsoft.com/office/drawing/2014/main" id="{D4F2022F-50BA-40A0-9DE3-95D8E5D847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="" xmlns:a16="http://schemas.microsoft.com/office/drawing/2014/main" id="{D45B3AAD-CD8F-42A9-8911-746584CB4F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="" xmlns:a16="http://schemas.microsoft.com/office/drawing/2014/main" id="{1B5BBA15-98B5-49B1-BFAA-70496407C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="" xmlns:a16="http://schemas.microsoft.com/office/drawing/2014/main" id="{1426328E-D8AD-4CF3-84C4-EADAF4B7CC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="" xmlns:a16="http://schemas.microsoft.com/office/drawing/2014/main" id="{6D173D77-4FAE-4B6E-BCA3-88C023DEA7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="" xmlns:a16="http://schemas.microsoft.com/office/drawing/2014/main" id="{D2F3C6ED-3296-4551-890C-E00636FC45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="" xmlns:a16="http://schemas.microsoft.com/office/drawing/2014/main" id="{CCD94978-E895-4165-8420-BFD493A48B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="" xmlns:a16="http://schemas.microsoft.com/office/drawing/2014/main" id="{2D296B6E-5119-44C6-8316-91B13AC22B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="" xmlns:a16="http://schemas.microsoft.com/office/drawing/2014/main" id="{9718EC72-EF07-434B-86CA-F9FB74FA4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="" xmlns:a16="http://schemas.microsoft.com/office/drawing/2014/main" id="{4A84889A-F40B-4581-B8FF-D34D3EC211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="" xmlns:a16="http://schemas.microsoft.com/office/drawing/2014/main" id="{EEA5C22F-63E7-4E2A-9135-6820FC6B8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12B2B893-BDFC-47A3-A8C8-B3351994BF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63" name="Freeform 27">
              <a:extLst>
                <a:ext uri="{FF2B5EF4-FFF2-40B4-BE49-F238E27FC236}">
                  <a16:creationId xmlns="" xmlns:a16="http://schemas.microsoft.com/office/drawing/2014/main" id="{8D083C0B-408E-4195-B8E1-33451B8A3C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="" xmlns:a16="http://schemas.microsoft.com/office/drawing/2014/main" id="{7C7442FE-70AA-4B30-9386-0E011A0A9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="" xmlns:a16="http://schemas.microsoft.com/office/drawing/2014/main" id="{6183366D-5F8A-40D5-9D35-25286ECB4F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="" xmlns:a16="http://schemas.microsoft.com/office/drawing/2014/main" id="{F9E4E29F-ED9B-42DE-8858-A3B54120E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="" xmlns:a16="http://schemas.microsoft.com/office/drawing/2014/main" id="{75C77770-2C7D-4356-A1C0-F3B10DCCCE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="" xmlns:a16="http://schemas.microsoft.com/office/drawing/2014/main" id="{A583B398-24D3-452A-9279-409D85D4C3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="" xmlns:a16="http://schemas.microsoft.com/office/drawing/2014/main" id="{8592BE0E-0BF6-4FE9-ABD6-7B7188BFD1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="" xmlns:a16="http://schemas.microsoft.com/office/drawing/2014/main" id="{C3D34FBF-02FF-4A36-BD2F-560F61252E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="" xmlns:a16="http://schemas.microsoft.com/office/drawing/2014/main" id="{F7F01C2A-5852-4E78-87E5-963993815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="" xmlns:a16="http://schemas.microsoft.com/office/drawing/2014/main" id="{3F3D15E2-E389-4E28-815C-9F1EF53878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="" xmlns:a16="http://schemas.microsoft.com/office/drawing/2014/main" id="{933BD079-DCEA-44C2-A3ED-3919F996F1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="" xmlns:a16="http://schemas.microsoft.com/office/drawing/2014/main" id="{760D82AC-986D-4E9A-9989-BB83B349D4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CD6FCC-10B3-40C7-90A0-D7617B7C7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24602" y="935646"/>
            <a:ext cx="3181597" cy="38417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/>
              <a:t>Z </a:t>
            </a:r>
            <a:r>
              <a:rPr lang="en-US" sz="4100" b="1" dirty="0" err="1"/>
              <a:t>kim</a:t>
            </a:r>
            <a:r>
              <a:rPr lang="en-US" sz="4100" b="1" dirty="0"/>
              <a:t> </a:t>
            </a:r>
            <a:r>
              <a:rPr lang="en-US" sz="4100" b="1" dirty="0" err="1"/>
              <a:t>będziemy</a:t>
            </a:r>
            <a:r>
              <a:rPr lang="en-US" sz="4100" b="1" dirty="0"/>
              <a:t> </a:t>
            </a:r>
            <a:r>
              <a:rPr lang="en-US" sz="4100" b="1" dirty="0" err="1" smtClean="0"/>
              <a:t>pracować</a:t>
            </a:r>
            <a:r>
              <a:rPr lang="en-US" sz="4100" b="1" dirty="0"/>
              <a:t>? </a:t>
            </a:r>
          </a:p>
        </p:txBody>
      </p:sp>
      <p:pic>
        <p:nvPicPr>
          <p:cNvPr id="7" name="Graphic 6" descr="Uścisk dłoni">
            <a:extLst>
              <a:ext uri="{FF2B5EF4-FFF2-40B4-BE49-F238E27FC236}">
                <a16:creationId xmlns="" xmlns:a16="http://schemas.microsoft.com/office/drawing/2014/main" id="{29E0EEE6-CCF5-496F-9ABE-16F167520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675" y="1306606"/>
            <a:ext cx="4213521" cy="4213521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FE8CCA1D-3EED-438C-8DF2-1F365B6F1C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33">
            <a:extLst>
              <a:ext uri="{FF2B5EF4-FFF2-40B4-BE49-F238E27FC236}">
                <a16:creationId xmlns="" xmlns:a16="http://schemas.microsoft.com/office/drawing/2014/main" id="{32D9B158-7DEE-41F9-AC1A-4F746D428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3437498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6166</TotalTime>
  <Words>277</Words>
  <Application>Microsoft Office PowerPoint</Application>
  <PresentationFormat>Niestandardowy</PresentationFormat>
  <Paragraphs>47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Smuga</vt:lpstr>
      <vt:lpstr>Prezentacja programu PowerPoint</vt:lpstr>
      <vt:lpstr>TE SAME PROBLEMY  RÓŻNE ROZWIĄZANIA </vt:lpstr>
      <vt:lpstr>Te same problemy - różne rozwiązania  </vt:lpstr>
      <vt:lpstr>PARTNERZY PROJEKTU</vt:lpstr>
      <vt:lpstr>CELE PROJEKTU </vt:lpstr>
      <vt:lpstr>Kto weźmie udział  w spotkaniach roboczych?</vt:lpstr>
      <vt:lpstr>TERMINY SPOTKAŃ  </vt:lpstr>
      <vt:lpstr>WAŻNE!</vt:lpstr>
      <vt:lpstr>Z kim będziemy pracować? </vt:lpstr>
      <vt:lpstr>Prezentacja programu PowerPoint</vt:lpstr>
      <vt:lpstr>Prezentacja programu PowerPoint</vt:lpstr>
      <vt:lpstr>Prezentacja programu PowerPoint</vt:lpstr>
      <vt:lpstr>Prezentacja programu PowerPoint</vt:lpstr>
      <vt:lpstr>PODSUMOWANIE </vt:lpstr>
      <vt:lpstr>Dziękuję za uwagę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SAME PROBLEMY  RÓŻNE ROZWIĄZANIA </dc:title>
  <dc:creator>Gosia</dc:creator>
  <cp:lastModifiedBy>Małgorzata Matusz</cp:lastModifiedBy>
  <cp:revision>50</cp:revision>
  <cp:lastPrinted>2022-02-18T08:41:19Z</cp:lastPrinted>
  <dcterms:created xsi:type="dcterms:W3CDTF">2022-02-12T06:59:40Z</dcterms:created>
  <dcterms:modified xsi:type="dcterms:W3CDTF">2022-02-18T09:09:21Z</dcterms:modified>
</cp:coreProperties>
</file>